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414" r:id="rId3"/>
    <p:sldId id="383" r:id="rId4"/>
    <p:sldId id="401" r:id="rId5"/>
    <p:sldId id="400" r:id="rId6"/>
    <p:sldId id="388" r:id="rId7"/>
    <p:sldId id="415" r:id="rId8"/>
    <p:sldId id="416" r:id="rId9"/>
    <p:sldId id="417" r:id="rId10"/>
    <p:sldId id="408" r:id="rId11"/>
    <p:sldId id="409" r:id="rId12"/>
    <p:sldId id="412" r:id="rId13"/>
    <p:sldId id="413" r:id="rId14"/>
    <p:sldId id="418" r:id="rId15"/>
    <p:sldId id="419" r:id="rId16"/>
    <p:sldId id="420" r:id="rId17"/>
    <p:sldId id="364" r:id="rId18"/>
  </p:sldIdLst>
  <p:sldSz cx="12192000" cy="6858000"/>
  <p:notesSz cx="6797675" cy="9926638"/>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extLst>
    <p:ext uri="{521415D9-36F7-43E2-AB2F-B90AF26B5E84}">
      <p14:sectionLst xmlns:p14="http://schemas.microsoft.com/office/powerpoint/2010/main">
        <p14:section name="Default Section" id="{D56E96D2-506A-4555-82B6-35D4FFA41B73}">
          <p14:sldIdLst>
            <p14:sldId id="256"/>
            <p14:sldId id="414"/>
            <p14:sldId id="383"/>
            <p14:sldId id="401"/>
            <p14:sldId id="400"/>
            <p14:sldId id="388"/>
            <p14:sldId id="415"/>
            <p14:sldId id="416"/>
            <p14:sldId id="417"/>
            <p14:sldId id="408"/>
            <p14:sldId id="409"/>
            <p14:sldId id="412"/>
            <p14:sldId id="413"/>
            <p14:sldId id="418"/>
            <p14:sldId id="419"/>
            <p14:sldId id="420"/>
            <p14:sldId id="3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Ziediņš" initials="JZ" lastIdx="1" clrIdx="0">
    <p:extLst>
      <p:ext uri="{19B8F6BF-5375-455C-9EA6-DF929625EA0E}">
        <p15:presenceInfo xmlns:p15="http://schemas.microsoft.com/office/powerpoint/2012/main" userId="S::janis@kis.gov.lv::3459943b-9cff-4b70-a8b3-dbf0032d3d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79DDE7"/>
    <a:srgbClr val="5CD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6"/>
  </p:normalViewPr>
  <p:slideViewPr>
    <p:cSldViewPr snapToGrid="0" snapToObjects="1">
      <p:cViewPr varScale="1">
        <p:scale>
          <a:sx n="105" d="100"/>
          <a:sy n="105" d="100"/>
        </p:scale>
        <p:origin x="714"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ānis Ziediņš" userId="6370cc4d-c7f9-48d0-a393-7c43d0351c74" providerId="ADAL" clId="{CE245279-794C-4BA0-BE49-827C4E4944E2}"/>
    <pc:docChg chg="undo custSel addSld delSld modSld modSection">
      <pc:chgData name="Jānis Ziediņš" userId="6370cc4d-c7f9-48d0-a393-7c43d0351c74" providerId="ADAL" clId="{CE245279-794C-4BA0-BE49-827C4E4944E2}" dt="2022-10-27T10:51:09.554" v="656" actId="20577"/>
      <pc:docMkLst>
        <pc:docMk/>
      </pc:docMkLst>
      <pc:sldChg chg="modSp mod">
        <pc:chgData name="Jānis Ziediņš" userId="6370cc4d-c7f9-48d0-a393-7c43d0351c74" providerId="ADAL" clId="{CE245279-794C-4BA0-BE49-827C4E4944E2}" dt="2022-10-27T08:02:58.138" v="103" actId="20577"/>
        <pc:sldMkLst>
          <pc:docMk/>
          <pc:sldMk cId="2080066874" sldId="256"/>
        </pc:sldMkLst>
        <pc:spChg chg="mod">
          <ac:chgData name="Jānis Ziediņš" userId="6370cc4d-c7f9-48d0-a393-7c43d0351c74" providerId="ADAL" clId="{CE245279-794C-4BA0-BE49-827C4E4944E2}" dt="2022-10-27T08:02:52.065" v="98" actId="20577"/>
          <ac:spMkLst>
            <pc:docMk/>
            <pc:sldMk cId="2080066874" sldId="256"/>
            <ac:spMk id="2" creationId="{CD5C165A-A5D1-439E-A79A-F0E3D4443A67}"/>
          </ac:spMkLst>
        </pc:spChg>
        <pc:spChg chg="mod">
          <ac:chgData name="Jānis Ziediņš" userId="6370cc4d-c7f9-48d0-a393-7c43d0351c74" providerId="ADAL" clId="{CE245279-794C-4BA0-BE49-827C4E4944E2}" dt="2022-10-27T08:02:58.138" v="103" actId="20577"/>
          <ac:spMkLst>
            <pc:docMk/>
            <pc:sldMk cId="2080066874" sldId="256"/>
            <ac:spMk id="4" creationId="{64385A96-898D-40ED-9EB2-934327B4CE7A}"/>
          </ac:spMkLst>
        </pc:spChg>
      </pc:sldChg>
      <pc:sldChg chg="del">
        <pc:chgData name="Jānis Ziediņš" userId="6370cc4d-c7f9-48d0-a393-7c43d0351c74" providerId="ADAL" clId="{CE245279-794C-4BA0-BE49-827C4E4944E2}" dt="2022-10-27T08:07:29.133" v="110" actId="47"/>
        <pc:sldMkLst>
          <pc:docMk/>
          <pc:sldMk cId="1823049236" sldId="382"/>
        </pc:sldMkLst>
      </pc:sldChg>
      <pc:sldChg chg="addSp delSp modSp mod">
        <pc:chgData name="Jānis Ziediņš" userId="6370cc4d-c7f9-48d0-a393-7c43d0351c74" providerId="ADAL" clId="{CE245279-794C-4BA0-BE49-827C4E4944E2}" dt="2022-10-27T08:06:35.531" v="106" actId="14100"/>
        <pc:sldMkLst>
          <pc:docMk/>
          <pc:sldMk cId="227780810" sldId="383"/>
        </pc:sldMkLst>
        <pc:picChg chg="del">
          <ac:chgData name="Jānis Ziediņš" userId="6370cc4d-c7f9-48d0-a393-7c43d0351c74" providerId="ADAL" clId="{CE245279-794C-4BA0-BE49-827C4E4944E2}" dt="2022-10-27T08:06:31.306" v="104" actId="478"/>
          <ac:picMkLst>
            <pc:docMk/>
            <pc:sldMk cId="227780810" sldId="383"/>
            <ac:picMk id="7" creationId="{39F0A503-F3CF-4D2A-90EA-5EC775724AB8}"/>
          </ac:picMkLst>
        </pc:picChg>
        <pc:picChg chg="add mod">
          <ac:chgData name="Jānis Ziediņš" userId="6370cc4d-c7f9-48d0-a393-7c43d0351c74" providerId="ADAL" clId="{CE245279-794C-4BA0-BE49-827C4E4944E2}" dt="2022-10-27T08:06:35.531" v="106" actId="14100"/>
          <ac:picMkLst>
            <pc:docMk/>
            <pc:sldMk cId="227780810" sldId="383"/>
            <ac:picMk id="8" creationId="{E2BADCE8-1F98-24EC-B3DB-663A8FF7B66D}"/>
          </ac:picMkLst>
        </pc:picChg>
      </pc:sldChg>
      <pc:sldChg chg="del">
        <pc:chgData name="Jānis Ziediņš" userId="6370cc4d-c7f9-48d0-a393-7c43d0351c74" providerId="ADAL" clId="{CE245279-794C-4BA0-BE49-827C4E4944E2}" dt="2022-10-27T08:07:30.135" v="111" actId="47"/>
        <pc:sldMkLst>
          <pc:docMk/>
          <pc:sldMk cId="4166376652" sldId="384"/>
        </pc:sldMkLst>
      </pc:sldChg>
      <pc:sldChg chg="del">
        <pc:chgData name="Jānis Ziediņš" userId="6370cc4d-c7f9-48d0-a393-7c43d0351c74" providerId="ADAL" clId="{CE245279-794C-4BA0-BE49-827C4E4944E2}" dt="2022-10-27T08:07:31.497" v="112" actId="47"/>
        <pc:sldMkLst>
          <pc:docMk/>
          <pc:sldMk cId="21261772" sldId="387"/>
        </pc:sldMkLst>
      </pc:sldChg>
      <pc:sldChg chg="del">
        <pc:chgData name="Jānis Ziediņš" userId="6370cc4d-c7f9-48d0-a393-7c43d0351c74" providerId="ADAL" clId="{CE245279-794C-4BA0-BE49-827C4E4944E2}" dt="2022-10-27T08:07:33.089" v="113" actId="47"/>
        <pc:sldMkLst>
          <pc:docMk/>
          <pc:sldMk cId="3287244468" sldId="389"/>
        </pc:sldMkLst>
      </pc:sldChg>
      <pc:sldChg chg="del">
        <pc:chgData name="Jānis Ziediņš" userId="6370cc4d-c7f9-48d0-a393-7c43d0351c74" providerId="ADAL" clId="{CE245279-794C-4BA0-BE49-827C4E4944E2}" dt="2022-10-27T08:07:34.169" v="114" actId="47"/>
        <pc:sldMkLst>
          <pc:docMk/>
          <pc:sldMk cId="3991442087" sldId="390"/>
        </pc:sldMkLst>
      </pc:sldChg>
      <pc:sldChg chg="del">
        <pc:chgData name="Jānis Ziediņš" userId="6370cc4d-c7f9-48d0-a393-7c43d0351c74" providerId="ADAL" clId="{CE245279-794C-4BA0-BE49-827C4E4944E2}" dt="2022-10-27T08:07:35.988" v="116" actId="47"/>
        <pc:sldMkLst>
          <pc:docMk/>
          <pc:sldMk cId="263941115" sldId="391"/>
        </pc:sldMkLst>
      </pc:sldChg>
      <pc:sldChg chg="del">
        <pc:chgData name="Jānis Ziediņš" userId="6370cc4d-c7f9-48d0-a393-7c43d0351c74" providerId="ADAL" clId="{CE245279-794C-4BA0-BE49-827C4E4944E2}" dt="2022-10-27T08:07:40.756" v="122" actId="47"/>
        <pc:sldMkLst>
          <pc:docMk/>
          <pc:sldMk cId="3904084980" sldId="392"/>
        </pc:sldMkLst>
      </pc:sldChg>
      <pc:sldChg chg="del">
        <pc:chgData name="Jānis Ziediņš" userId="6370cc4d-c7f9-48d0-a393-7c43d0351c74" providerId="ADAL" clId="{CE245279-794C-4BA0-BE49-827C4E4944E2}" dt="2022-10-27T08:07:44.159" v="125" actId="47"/>
        <pc:sldMkLst>
          <pc:docMk/>
          <pc:sldMk cId="2665500676" sldId="393"/>
        </pc:sldMkLst>
      </pc:sldChg>
      <pc:sldChg chg="del">
        <pc:chgData name="Jānis Ziediņš" userId="6370cc4d-c7f9-48d0-a393-7c43d0351c74" providerId="ADAL" clId="{CE245279-794C-4BA0-BE49-827C4E4944E2}" dt="2022-10-27T08:07:44.869" v="126" actId="47"/>
        <pc:sldMkLst>
          <pc:docMk/>
          <pc:sldMk cId="1394309503" sldId="394"/>
        </pc:sldMkLst>
      </pc:sldChg>
      <pc:sldChg chg="del">
        <pc:chgData name="Jānis Ziediņš" userId="6370cc4d-c7f9-48d0-a393-7c43d0351c74" providerId="ADAL" clId="{CE245279-794C-4BA0-BE49-827C4E4944E2}" dt="2022-10-27T08:07:35.181" v="115" actId="47"/>
        <pc:sldMkLst>
          <pc:docMk/>
          <pc:sldMk cId="3332004369" sldId="395"/>
        </pc:sldMkLst>
      </pc:sldChg>
      <pc:sldChg chg="del">
        <pc:chgData name="Jānis Ziediņš" userId="6370cc4d-c7f9-48d0-a393-7c43d0351c74" providerId="ADAL" clId="{CE245279-794C-4BA0-BE49-827C4E4944E2}" dt="2022-10-27T08:07:38.264" v="119" actId="47"/>
        <pc:sldMkLst>
          <pc:docMk/>
          <pc:sldMk cId="3678661980" sldId="396"/>
        </pc:sldMkLst>
      </pc:sldChg>
      <pc:sldChg chg="del">
        <pc:chgData name="Jānis Ziediņš" userId="6370cc4d-c7f9-48d0-a393-7c43d0351c74" providerId="ADAL" clId="{CE245279-794C-4BA0-BE49-827C4E4944E2}" dt="2022-10-27T08:07:39.101" v="120" actId="47"/>
        <pc:sldMkLst>
          <pc:docMk/>
          <pc:sldMk cId="478272131" sldId="397"/>
        </pc:sldMkLst>
      </pc:sldChg>
      <pc:sldChg chg="del">
        <pc:chgData name="Jānis Ziediņš" userId="6370cc4d-c7f9-48d0-a393-7c43d0351c74" providerId="ADAL" clId="{CE245279-794C-4BA0-BE49-827C4E4944E2}" dt="2022-10-27T08:07:39.902" v="121" actId="47"/>
        <pc:sldMkLst>
          <pc:docMk/>
          <pc:sldMk cId="3453536492" sldId="398"/>
        </pc:sldMkLst>
      </pc:sldChg>
      <pc:sldChg chg="del">
        <pc:chgData name="Jānis Ziediņš" userId="6370cc4d-c7f9-48d0-a393-7c43d0351c74" providerId="ADAL" clId="{CE245279-794C-4BA0-BE49-827C4E4944E2}" dt="2022-10-27T08:07:23.378" v="108" actId="47"/>
        <pc:sldMkLst>
          <pc:docMk/>
          <pc:sldMk cId="3467672682" sldId="399"/>
        </pc:sldMkLst>
      </pc:sldChg>
      <pc:sldChg chg="del">
        <pc:chgData name="Jānis Ziediņš" userId="6370cc4d-c7f9-48d0-a393-7c43d0351c74" providerId="ADAL" clId="{CE245279-794C-4BA0-BE49-827C4E4944E2}" dt="2022-10-27T08:07:21.528" v="107" actId="47"/>
        <pc:sldMkLst>
          <pc:docMk/>
          <pc:sldMk cId="2148327630" sldId="402"/>
        </pc:sldMkLst>
      </pc:sldChg>
      <pc:sldChg chg="del">
        <pc:chgData name="Jānis Ziediņš" userId="6370cc4d-c7f9-48d0-a393-7c43d0351c74" providerId="ADAL" clId="{CE245279-794C-4BA0-BE49-827C4E4944E2}" dt="2022-10-27T08:07:37.516" v="118" actId="47"/>
        <pc:sldMkLst>
          <pc:docMk/>
          <pc:sldMk cId="3861162355" sldId="404"/>
        </pc:sldMkLst>
      </pc:sldChg>
      <pc:sldChg chg="del">
        <pc:chgData name="Jānis Ziediņš" userId="6370cc4d-c7f9-48d0-a393-7c43d0351c74" providerId="ADAL" clId="{CE245279-794C-4BA0-BE49-827C4E4944E2}" dt="2022-10-27T08:07:36.694" v="117" actId="47"/>
        <pc:sldMkLst>
          <pc:docMk/>
          <pc:sldMk cId="3694684137" sldId="405"/>
        </pc:sldMkLst>
      </pc:sldChg>
      <pc:sldChg chg="del">
        <pc:chgData name="Jānis Ziediņš" userId="6370cc4d-c7f9-48d0-a393-7c43d0351c74" providerId="ADAL" clId="{CE245279-794C-4BA0-BE49-827C4E4944E2}" dt="2022-10-27T08:07:41.794" v="123" actId="47"/>
        <pc:sldMkLst>
          <pc:docMk/>
          <pc:sldMk cId="451520831" sldId="406"/>
        </pc:sldMkLst>
      </pc:sldChg>
      <pc:sldChg chg="del">
        <pc:chgData name="Jānis Ziediņš" userId="6370cc4d-c7f9-48d0-a393-7c43d0351c74" providerId="ADAL" clId="{CE245279-794C-4BA0-BE49-827C4E4944E2}" dt="2022-10-27T08:07:43.036" v="124" actId="47"/>
        <pc:sldMkLst>
          <pc:docMk/>
          <pc:sldMk cId="4065304826" sldId="407"/>
        </pc:sldMkLst>
      </pc:sldChg>
      <pc:sldChg chg="del">
        <pc:chgData name="Jānis Ziediņš" userId="6370cc4d-c7f9-48d0-a393-7c43d0351c74" providerId="ADAL" clId="{CE245279-794C-4BA0-BE49-827C4E4944E2}" dt="2022-10-27T08:11:45.645" v="127" actId="47"/>
        <pc:sldMkLst>
          <pc:docMk/>
          <pc:sldMk cId="2513559771" sldId="410"/>
        </pc:sldMkLst>
      </pc:sldChg>
      <pc:sldChg chg="modSp mod">
        <pc:chgData name="Jānis Ziediņš" userId="6370cc4d-c7f9-48d0-a393-7c43d0351c74" providerId="ADAL" clId="{CE245279-794C-4BA0-BE49-827C4E4944E2}" dt="2022-10-27T08:53:28.615" v="232" actId="113"/>
        <pc:sldMkLst>
          <pc:docMk/>
          <pc:sldMk cId="3096472641" sldId="412"/>
        </pc:sldMkLst>
        <pc:spChg chg="mod">
          <ac:chgData name="Jānis Ziediņš" userId="6370cc4d-c7f9-48d0-a393-7c43d0351c74" providerId="ADAL" clId="{CE245279-794C-4BA0-BE49-827C4E4944E2}" dt="2022-10-27T08:53:28.615" v="232" actId="113"/>
          <ac:spMkLst>
            <pc:docMk/>
            <pc:sldMk cId="3096472641" sldId="412"/>
            <ac:spMk id="10" creationId="{79686751-A864-46C3-AEE1-D8E800C30D9F}"/>
          </ac:spMkLst>
        </pc:spChg>
      </pc:sldChg>
      <pc:sldChg chg="addSp modSp mod">
        <pc:chgData name="Jānis Ziediņš" userId="6370cc4d-c7f9-48d0-a393-7c43d0351c74" providerId="ADAL" clId="{CE245279-794C-4BA0-BE49-827C4E4944E2}" dt="2022-10-27T08:42:01.970" v="188" actId="1076"/>
        <pc:sldMkLst>
          <pc:docMk/>
          <pc:sldMk cId="2397028699" sldId="413"/>
        </pc:sldMkLst>
        <pc:spChg chg="mod">
          <ac:chgData name="Jānis Ziediņš" userId="6370cc4d-c7f9-48d0-a393-7c43d0351c74" providerId="ADAL" clId="{CE245279-794C-4BA0-BE49-827C4E4944E2}" dt="2022-10-27T08:41:56.844" v="187" actId="20577"/>
          <ac:spMkLst>
            <pc:docMk/>
            <pc:sldMk cId="2397028699" sldId="413"/>
            <ac:spMk id="3" creationId="{39BA6A64-6741-41AD-82D1-9278DB02C451}"/>
          </ac:spMkLst>
        </pc:spChg>
        <pc:picChg chg="add mod">
          <ac:chgData name="Jānis Ziediņš" userId="6370cc4d-c7f9-48d0-a393-7c43d0351c74" providerId="ADAL" clId="{CE245279-794C-4BA0-BE49-827C4E4944E2}" dt="2022-10-27T08:42:01.970" v="188" actId="1076"/>
          <ac:picMkLst>
            <pc:docMk/>
            <pc:sldMk cId="2397028699" sldId="413"/>
            <ac:picMk id="1026" creationId="{51494812-F901-C08B-8930-342AE6A9AF55}"/>
          </ac:picMkLst>
        </pc:picChg>
      </pc:sldChg>
      <pc:sldChg chg="del">
        <pc:chgData name="Jānis Ziediņš" userId="6370cc4d-c7f9-48d0-a393-7c43d0351c74" providerId="ADAL" clId="{CE245279-794C-4BA0-BE49-827C4E4944E2}" dt="2022-10-27T08:07:27.440" v="109" actId="47"/>
        <pc:sldMkLst>
          <pc:docMk/>
          <pc:sldMk cId="2080124393" sldId="415"/>
        </pc:sldMkLst>
      </pc:sldChg>
      <pc:sldChg chg="addSp modSp new mod">
        <pc:chgData name="Jānis Ziediņš" userId="6370cc4d-c7f9-48d0-a393-7c43d0351c74" providerId="ADAL" clId="{CE245279-794C-4BA0-BE49-827C4E4944E2}" dt="2022-10-27T08:21:36.996" v="146" actId="207"/>
        <pc:sldMkLst>
          <pc:docMk/>
          <pc:sldMk cId="4012917921" sldId="415"/>
        </pc:sldMkLst>
        <pc:spChg chg="mod">
          <ac:chgData name="Jānis Ziediņš" userId="6370cc4d-c7f9-48d0-a393-7c43d0351c74" providerId="ADAL" clId="{CE245279-794C-4BA0-BE49-827C4E4944E2}" dt="2022-10-27T08:20:46.274" v="140" actId="20577"/>
          <ac:spMkLst>
            <pc:docMk/>
            <pc:sldMk cId="4012917921" sldId="415"/>
            <ac:spMk id="2" creationId="{ABBB3522-9213-3333-236A-B69F6CCC684B}"/>
          </ac:spMkLst>
        </pc:spChg>
        <pc:spChg chg="add mod">
          <ac:chgData name="Jānis Ziediņš" userId="6370cc4d-c7f9-48d0-a393-7c43d0351c74" providerId="ADAL" clId="{CE245279-794C-4BA0-BE49-827C4E4944E2}" dt="2022-10-27T08:21:36.996" v="146" actId="207"/>
          <ac:spMkLst>
            <pc:docMk/>
            <pc:sldMk cId="4012917921" sldId="415"/>
            <ac:spMk id="8" creationId="{2521BDD0-9D4D-3D5A-6649-CAF58F0986FB}"/>
          </ac:spMkLst>
        </pc:spChg>
        <pc:picChg chg="add mod">
          <ac:chgData name="Jānis Ziediņš" userId="6370cc4d-c7f9-48d0-a393-7c43d0351c74" providerId="ADAL" clId="{CE245279-794C-4BA0-BE49-827C4E4944E2}" dt="2022-10-27T08:20:41.581" v="132" actId="1076"/>
          <ac:picMkLst>
            <pc:docMk/>
            <pc:sldMk cId="4012917921" sldId="415"/>
            <ac:picMk id="7" creationId="{917E09A8-219C-8334-A036-19836C2F2BB1}"/>
          </ac:picMkLst>
        </pc:picChg>
      </pc:sldChg>
      <pc:sldChg chg="addSp delSp modSp new mod">
        <pc:chgData name="Jānis Ziediņš" userId="6370cc4d-c7f9-48d0-a393-7c43d0351c74" providerId="ADAL" clId="{CE245279-794C-4BA0-BE49-827C4E4944E2}" dt="2022-10-27T08:25:16.667" v="157" actId="1076"/>
        <pc:sldMkLst>
          <pc:docMk/>
          <pc:sldMk cId="3112130335" sldId="416"/>
        </pc:sldMkLst>
        <pc:picChg chg="add del mod">
          <ac:chgData name="Jānis Ziediņš" userId="6370cc4d-c7f9-48d0-a393-7c43d0351c74" providerId="ADAL" clId="{CE245279-794C-4BA0-BE49-827C4E4944E2}" dt="2022-10-27T08:25:12.153" v="155" actId="478"/>
          <ac:picMkLst>
            <pc:docMk/>
            <pc:sldMk cId="3112130335" sldId="416"/>
            <ac:picMk id="7" creationId="{A7604976-4308-5493-4CD1-BD51E0BC0181}"/>
          </ac:picMkLst>
        </pc:picChg>
        <pc:picChg chg="add mod">
          <ac:chgData name="Jānis Ziediņš" userId="6370cc4d-c7f9-48d0-a393-7c43d0351c74" providerId="ADAL" clId="{CE245279-794C-4BA0-BE49-827C4E4944E2}" dt="2022-10-27T08:25:16.667" v="157" actId="1076"/>
          <ac:picMkLst>
            <pc:docMk/>
            <pc:sldMk cId="3112130335" sldId="416"/>
            <ac:picMk id="9" creationId="{BCA5156A-36C5-4947-F7BA-1311C0FE8A00}"/>
          </ac:picMkLst>
        </pc:picChg>
      </pc:sldChg>
      <pc:sldChg chg="addSp modSp new mod">
        <pc:chgData name="Jānis Ziediņš" userId="6370cc4d-c7f9-48d0-a393-7c43d0351c74" providerId="ADAL" clId="{CE245279-794C-4BA0-BE49-827C4E4944E2}" dt="2022-10-27T08:24:27.789" v="154" actId="1076"/>
        <pc:sldMkLst>
          <pc:docMk/>
          <pc:sldMk cId="2598234468" sldId="417"/>
        </pc:sldMkLst>
        <pc:picChg chg="add mod">
          <ac:chgData name="Jānis Ziediņš" userId="6370cc4d-c7f9-48d0-a393-7c43d0351c74" providerId="ADAL" clId="{CE245279-794C-4BA0-BE49-827C4E4944E2}" dt="2022-10-27T08:24:27.789" v="154" actId="1076"/>
          <ac:picMkLst>
            <pc:docMk/>
            <pc:sldMk cId="2598234468" sldId="417"/>
            <ac:picMk id="7" creationId="{491338DA-0BD4-419E-49F3-5DE3B31A06D2}"/>
          </ac:picMkLst>
        </pc:picChg>
      </pc:sldChg>
      <pc:sldChg chg="modSp new mod">
        <pc:chgData name="Jānis Ziediņš" userId="6370cc4d-c7f9-48d0-a393-7c43d0351c74" providerId="ADAL" clId="{CE245279-794C-4BA0-BE49-827C4E4944E2}" dt="2022-10-27T10:01:09.969" v="260" actId="113"/>
        <pc:sldMkLst>
          <pc:docMk/>
          <pc:sldMk cId="622213458" sldId="418"/>
        </pc:sldMkLst>
        <pc:spChg chg="mod">
          <ac:chgData name="Jānis Ziediņš" userId="6370cc4d-c7f9-48d0-a393-7c43d0351c74" providerId="ADAL" clId="{CE245279-794C-4BA0-BE49-827C4E4944E2}" dt="2022-10-27T10:00:08.336" v="240"/>
          <ac:spMkLst>
            <pc:docMk/>
            <pc:sldMk cId="622213458" sldId="418"/>
            <ac:spMk id="2" creationId="{FA795F21-7D19-7DA4-AEAD-7B4B40938A9C}"/>
          </ac:spMkLst>
        </pc:spChg>
        <pc:spChg chg="mod">
          <ac:chgData name="Jānis Ziediņš" userId="6370cc4d-c7f9-48d0-a393-7c43d0351c74" providerId="ADAL" clId="{CE245279-794C-4BA0-BE49-827C4E4944E2}" dt="2022-10-27T10:01:09.969" v="260" actId="113"/>
          <ac:spMkLst>
            <pc:docMk/>
            <pc:sldMk cId="622213458" sldId="418"/>
            <ac:spMk id="3" creationId="{E0876257-AECB-9480-685B-CC685C4353BF}"/>
          </ac:spMkLst>
        </pc:spChg>
      </pc:sldChg>
      <pc:sldChg chg="modSp add mod">
        <pc:chgData name="Jānis Ziediņš" userId="6370cc4d-c7f9-48d0-a393-7c43d0351c74" providerId="ADAL" clId="{CE245279-794C-4BA0-BE49-827C4E4944E2}" dt="2022-10-27T10:51:09.554" v="656" actId="20577"/>
        <pc:sldMkLst>
          <pc:docMk/>
          <pc:sldMk cId="1496642517" sldId="419"/>
        </pc:sldMkLst>
        <pc:spChg chg="mod">
          <ac:chgData name="Jānis Ziediņš" userId="6370cc4d-c7f9-48d0-a393-7c43d0351c74" providerId="ADAL" clId="{CE245279-794C-4BA0-BE49-827C4E4944E2}" dt="2022-10-27T10:02:13.195" v="265" actId="20577"/>
          <ac:spMkLst>
            <pc:docMk/>
            <pc:sldMk cId="1496642517" sldId="419"/>
            <ac:spMk id="2" creationId="{FA795F21-7D19-7DA4-AEAD-7B4B40938A9C}"/>
          </ac:spMkLst>
        </pc:spChg>
        <pc:spChg chg="mod">
          <ac:chgData name="Jānis Ziediņš" userId="6370cc4d-c7f9-48d0-a393-7c43d0351c74" providerId="ADAL" clId="{CE245279-794C-4BA0-BE49-827C4E4944E2}" dt="2022-10-27T10:51:09.554" v="656" actId="20577"/>
          <ac:spMkLst>
            <pc:docMk/>
            <pc:sldMk cId="1496642517" sldId="419"/>
            <ac:spMk id="3" creationId="{E0876257-AECB-9480-685B-CC685C4353BF}"/>
          </ac:spMkLst>
        </pc:spChg>
      </pc:sldChg>
      <pc:sldChg chg="addSp delSp modSp new mod">
        <pc:chgData name="Jānis Ziediņš" userId="6370cc4d-c7f9-48d0-a393-7c43d0351c74" providerId="ADAL" clId="{CE245279-794C-4BA0-BE49-827C4E4944E2}" dt="2022-10-27T10:37:17.712" v="579" actId="1076"/>
        <pc:sldMkLst>
          <pc:docMk/>
          <pc:sldMk cId="3817507170" sldId="420"/>
        </pc:sldMkLst>
        <pc:spChg chg="mod">
          <ac:chgData name="Jānis Ziediņš" userId="6370cc4d-c7f9-48d0-a393-7c43d0351c74" providerId="ADAL" clId="{CE245279-794C-4BA0-BE49-827C4E4944E2}" dt="2022-10-27T10:35:46.615" v="561" actId="20577"/>
          <ac:spMkLst>
            <pc:docMk/>
            <pc:sldMk cId="3817507170" sldId="420"/>
            <ac:spMk id="2" creationId="{4BF85113-967C-3D82-3CB3-58916D59A616}"/>
          </ac:spMkLst>
        </pc:spChg>
        <pc:picChg chg="add mod">
          <ac:chgData name="Jānis Ziediņš" userId="6370cc4d-c7f9-48d0-a393-7c43d0351c74" providerId="ADAL" clId="{CE245279-794C-4BA0-BE49-827C4E4944E2}" dt="2022-10-27T10:37:12.080" v="577" actId="1076"/>
          <ac:picMkLst>
            <pc:docMk/>
            <pc:sldMk cId="3817507170" sldId="420"/>
            <ac:picMk id="7" creationId="{AD36C4A4-93C7-6AD6-7003-3D56FA99AB64}"/>
          </ac:picMkLst>
        </pc:picChg>
        <pc:picChg chg="add del mod">
          <ac:chgData name="Jānis Ziediņš" userId="6370cc4d-c7f9-48d0-a393-7c43d0351c74" providerId="ADAL" clId="{CE245279-794C-4BA0-BE49-827C4E4944E2}" dt="2022-10-27T10:36:20.669" v="569" actId="478"/>
          <ac:picMkLst>
            <pc:docMk/>
            <pc:sldMk cId="3817507170" sldId="420"/>
            <ac:picMk id="9" creationId="{BA9CE6B5-B723-9853-8821-B1090A042E03}"/>
          </ac:picMkLst>
        </pc:picChg>
        <pc:picChg chg="add mod">
          <ac:chgData name="Jānis Ziediņš" userId="6370cc4d-c7f9-48d0-a393-7c43d0351c74" providerId="ADAL" clId="{CE245279-794C-4BA0-BE49-827C4E4944E2}" dt="2022-10-27T10:37:17.712" v="579" actId="1076"/>
          <ac:picMkLst>
            <pc:docMk/>
            <pc:sldMk cId="3817507170" sldId="420"/>
            <ac:picMk id="11" creationId="{2DD096A1-DA6C-9578-999B-27E77708C3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1D6A269-830B-4AC6-8748-26B1E4211C11}" type="datetimeFigureOut">
              <a:rPr lang="lv-LV" smtClean="0"/>
              <a:t>27.10.2022</a:t>
            </a:fld>
            <a:endParaRPr lang="lv-LV"/>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A0A033D-D44D-4700-91FE-AD5100B1CC46}" type="slidenum">
              <a:rPr lang="lv-LV" smtClean="0"/>
              <a:t>‹#›</a:t>
            </a:fld>
            <a:endParaRPr lang="lv-LV"/>
          </a:p>
        </p:txBody>
      </p:sp>
    </p:spTree>
    <p:extLst>
      <p:ext uri="{BB962C8B-B14F-4D97-AF65-F5344CB8AC3E}">
        <p14:creationId xmlns:p14="http://schemas.microsoft.com/office/powerpoint/2010/main" val="49068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29333F8-38A1-48DB-A1DC-FE344AB2B831}" type="datetimeFigureOut">
              <a:rPr lang="lv-LV" altLang="lv-LV"/>
              <a:pPr>
                <a:defRPr/>
              </a:pPr>
              <a:t>27.10.2022</a:t>
            </a:fld>
            <a:endParaRPr lang="lv-LV" altLang="lv-LV"/>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ADF324E-E36F-41AF-B31A-F16404ACCCA5}" type="slidenum">
              <a:rPr lang="lv-LV" altLang="lv-LV"/>
              <a:pPr>
                <a:defRPr/>
              </a:pPr>
              <a:t>‹#›</a:t>
            </a:fld>
            <a:endParaRPr lang="lv-LV" altLang="lv-LV"/>
          </a:p>
        </p:txBody>
      </p:sp>
    </p:spTree>
    <p:extLst>
      <p:ext uri="{BB962C8B-B14F-4D97-AF65-F5344CB8AC3E}">
        <p14:creationId xmlns:p14="http://schemas.microsoft.com/office/powerpoint/2010/main" val="1471668781"/>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tretch>
            <a:fillRect/>
          </a:stretch>
        </p:blipFill>
        <p:spPr bwMode="auto">
          <a:xfrm>
            <a:off x="4206932" y="0"/>
            <a:ext cx="3778135" cy="4168833"/>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tretch>
            <a:fillRect/>
          </a:stretch>
        </p:blipFill>
        <p:spPr bwMode="auto">
          <a:xfrm>
            <a:off x="395819" y="0"/>
            <a:ext cx="1762298" cy="1957647"/>
          </a:xfrm>
          <a:prstGeom prst="rect">
            <a:avLst/>
          </a:prstGeom>
          <a:noFill/>
          <a:ln w="9525">
            <a:noFill/>
            <a:miter lim="800000"/>
            <a:headEnd/>
            <a:tailEnd/>
          </a:ln>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A446A5C9-D32C-4E6A-BC63-97E90DB49002}" type="slidenum">
              <a:rPr lang="en-US" altLang="lv-LV"/>
              <a:pPr>
                <a:defRPr/>
              </a:pPr>
              <a:t>‹#›</a:t>
            </a:fld>
            <a:endParaRPr lang="en-US" alt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tretch>
            <a:fillRect/>
          </a:stretch>
        </p:blipFill>
        <p:spPr bwMode="auto">
          <a:xfrm>
            <a:off x="395819" y="0"/>
            <a:ext cx="1762298" cy="1957647"/>
          </a:xfrm>
          <a:prstGeom prst="rect">
            <a:avLst/>
          </a:prstGeom>
          <a:noFill/>
          <a:ln>
            <a:noFill/>
          </a:ln>
        </p:spPr>
      </p:pic>
      <p:sp>
        <p:nvSpPr>
          <p:cNvPr id="2" name="Title 1"/>
          <p:cNvSpPr>
            <a:spLocks noGrp="1"/>
          </p:cNvSpPr>
          <p:nvPr>
            <p:ph type="title"/>
          </p:nvPr>
        </p:nvSpPr>
        <p:spPr>
          <a:xfrm>
            <a:off x="3454400" y="3657603"/>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CBF5086E-76AF-4FFC-85B4-6D800B84298D}" type="slidenum">
              <a:rPr lang="en-US" altLang="lv-LV"/>
              <a:pPr>
                <a:defRPr/>
              </a:pPr>
              <a:t>‹#›</a:t>
            </a:fld>
            <a:endParaRPr lang="en-US" alt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bwMode="auto">
          <a:xfrm>
            <a:off x="395819" y="0"/>
            <a:ext cx="1762298" cy="1957647"/>
          </a:xfrm>
          <a:prstGeom prst="rect">
            <a:avLst/>
          </a:prstGeom>
          <a:noFill/>
          <a:ln w="9525">
            <a:noFill/>
            <a:miter lim="800000"/>
            <a:headEnd/>
            <a:tailEnd/>
          </a:ln>
        </p:spPr>
      </p:pic>
      <p:sp>
        <p:nvSpPr>
          <p:cNvPr id="2"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3"/>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F6679B12-151F-434F-9695-FF13CCF98999}" type="slidenum">
              <a:rPr lang="en-US" altLang="lv-LV"/>
              <a:pPr>
                <a:defRPr/>
              </a:pPr>
              <a:t>‹#›</a:t>
            </a:fld>
            <a:endParaRPr lang="en-US" alt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tretch>
            <a:fillRect/>
          </a:stretch>
        </p:blipFill>
        <p:spPr bwMode="auto">
          <a:xfrm>
            <a:off x="395819" y="0"/>
            <a:ext cx="1762298" cy="1957647"/>
          </a:xfrm>
          <a:prstGeom prst="rect">
            <a:avLst/>
          </a:prstGeom>
          <a:noFill/>
          <a:ln w="9525">
            <a:noFill/>
            <a:miter lim="800000"/>
            <a:headEnd/>
            <a:tailEnd/>
          </a:ln>
        </p:spPr>
      </p:pic>
      <p:sp>
        <p:nvSpPr>
          <p:cNvPr id="14"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3"/>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379200" y="6324600"/>
            <a:ext cx="406400" cy="304800"/>
          </a:xfrm>
        </p:spPr>
        <p:txBody>
          <a:bodyPr/>
          <a:lstStyle>
            <a:lvl1pPr>
              <a:defRPr sz="1000">
                <a:latin typeface="Verdana" pitchFamily="34" charset="0"/>
              </a:defRPr>
            </a:lvl1pPr>
          </a:lstStyle>
          <a:p>
            <a:pPr>
              <a:defRPr/>
            </a:pPr>
            <a:fld id="{F519518B-1222-458A-AA6B-46CA83C40034}" type="slidenum">
              <a:rPr lang="en-US" altLang="lv-LV"/>
              <a:pPr>
                <a:defRPr/>
              </a:pPr>
              <a:t>‹#›</a:t>
            </a:fld>
            <a:endParaRPr lang="en-US" alt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tretch>
            <a:fillRect/>
          </a:stretch>
        </p:blipFill>
        <p:spPr bwMode="auto">
          <a:xfrm>
            <a:off x="395819" y="0"/>
            <a:ext cx="1762298" cy="1957647"/>
          </a:xfrm>
          <a:prstGeom prst="rect">
            <a:avLst/>
          </a:prstGeom>
          <a:noFill/>
          <a:ln w="9525">
            <a:noFill/>
            <a:miter lim="800000"/>
            <a:headEnd/>
            <a:tailEnd/>
          </a:ln>
        </p:spPr>
      </p:pic>
      <p:sp>
        <p:nvSpPr>
          <p:cNvPr id="13"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50F680B1-42A1-4132-A7BC-43703DFA79BB}" type="slidenum">
              <a:rPr lang="en-US" altLang="lv-LV"/>
              <a:pPr>
                <a:defRPr/>
              </a:pPr>
              <a:t>‹#›</a:t>
            </a:fld>
            <a:endParaRPr lang="en-US" alt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tretch>
            <a:fillRect/>
          </a:stretch>
        </p:blipFill>
        <p:spPr bwMode="auto">
          <a:xfrm>
            <a:off x="395819" y="0"/>
            <a:ext cx="1762298" cy="1957647"/>
          </a:xfrm>
          <a:prstGeom prst="rect">
            <a:avLst/>
          </a:prstGeom>
          <a:noFill/>
          <a:ln w="9525">
            <a:noFill/>
            <a:miter lim="800000"/>
            <a:headEnd/>
            <a:tailEnd/>
          </a:ln>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678C8EF4-4038-4E18-B93A-0356BFD6643D}" type="slidenum">
              <a:rPr lang="en-US" altLang="lv-LV"/>
              <a:pPr>
                <a:defRPr/>
              </a:pPr>
              <a:t>‹#›</a:t>
            </a:fld>
            <a:endParaRPr lang="en-US" alt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bwMode="auto">
          <a:xfrm>
            <a:off x="395819" y="0"/>
            <a:ext cx="1762298" cy="1957647"/>
          </a:xfrm>
          <a:prstGeom prst="rect">
            <a:avLst/>
          </a:prstGeom>
          <a:noFill/>
          <a:ln w="9525">
            <a:noFill/>
            <a:miter lim="800000"/>
            <a:headEnd/>
            <a:tailEnd/>
          </a:ln>
        </p:spPr>
      </p:pic>
      <p:sp>
        <p:nvSpPr>
          <p:cNvPr id="2" name="Title 1"/>
          <p:cNvSpPr>
            <a:spLocks noGrp="1"/>
          </p:cNvSpPr>
          <p:nvPr>
            <p:ph type="title"/>
          </p:nvPr>
        </p:nvSpPr>
        <p:spPr>
          <a:xfrm>
            <a:off x="3454401" y="272978"/>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2"/>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363681D7-0D7A-4DB5-AE49-CA0639D94FDC}" type="slidenum">
              <a:rPr lang="en-US" altLang="lv-LV"/>
              <a:pPr>
                <a:defRPr/>
              </a:pPr>
              <a:t>‹#›</a:t>
            </a:fld>
            <a:endParaRPr lang="en-US" alt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12192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tretch>
            <a:fillRect/>
          </a:stretch>
        </p:blipFill>
        <p:spPr bwMode="auto">
          <a:xfrm>
            <a:off x="4206932" y="0"/>
            <a:ext cx="3778135" cy="4168833"/>
          </a:xfrm>
          <a:prstGeom prst="rect">
            <a:avLst/>
          </a:prstGeom>
          <a:noFill/>
          <a:ln w="9525">
            <a:noFill/>
            <a:miter lim="800000"/>
            <a:headEnd/>
            <a:tailEnd/>
          </a:ln>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3957" tIns="46979" rIns="93957" bIns="46979" numCol="1" anchor="ctr" anchorCtr="0" compatLnSpc="1">
            <a:prstTxWarp prst="textNoShape">
              <a:avLst/>
            </a:prstTxWarp>
          </a:bodyPr>
          <a:lstStyle>
            <a:lvl1pPr>
              <a:defRPr sz="1200">
                <a:solidFill>
                  <a:srgbClr val="898989"/>
                </a:solidFill>
              </a:defRPr>
            </a:lvl1pPr>
          </a:lstStyle>
          <a:p>
            <a:pPr>
              <a:defRPr/>
            </a:pPr>
            <a:endParaRPr lang="en-US" altLang="lv-LV"/>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pPr>
              <a:defRPr/>
            </a:pPr>
            <a:fld id="{F31A0418-7753-479B-A39C-D8DB1D8E7999}"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hf sldNum="0"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165A-A5D1-439E-A79A-F0E3D4443A67}"/>
              </a:ext>
            </a:extLst>
          </p:cNvPr>
          <p:cNvSpPr>
            <a:spLocks noGrp="1"/>
          </p:cNvSpPr>
          <p:nvPr>
            <p:ph type="title"/>
          </p:nvPr>
        </p:nvSpPr>
        <p:spPr/>
        <p:txBody>
          <a:bodyPr>
            <a:normAutofit fontScale="90000"/>
          </a:bodyPr>
          <a:lstStyle/>
          <a:p>
            <a:r>
              <a:rPr lang="lv-LV" dirty="0"/>
              <a:t>Valodas tehnoloģiju risinājumi valsts pārvaldē un iespējas nākotnē</a:t>
            </a:r>
          </a:p>
        </p:txBody>
      </p:sp>
      <p:sp>
        <p:nvSpPr>
          <p:cNvPr id="3" name="Text Placeholder 2">
            <a:extLst>
              <a:ext uri="{FF2B5EF4-FFF2-40B4-BE49-F238E27FC236}">
                <a16:creationId xmlns:a16="http://schemas.microsoft.com/office/drawing/2014/main" id="{1CABCA95-FFB8-4A09-ABE8-F709C8EF39A2}"/>
              </a:ext>
            </a:extLst>
          </p:cNvPr>
          <p:cNvSpPr>
            <a:spLocks noGrp="1"/>
          </p:cNvSpPr>
          <p:nvPr>
            <p:ph type="body" sz="quarter" idx="10"/>
          </p:nvPr>
        </p:nvSpPr>
        <p:spPr/>
        <p:txBody>
          <a:bodyPr/>
          <a:lstStyle/>
          <a:p>
            <a:r>
              <a:rPr lang="en-GB" dirty="0"/>
              <a:t>Jānis Ziediņš</a:t>
            </a:r>
          </a:p>
          <a:p>
            <a:r>
              <a:rPr lang="en-GB" dirty="0" err="1"/>
              <a:t>Direktora</a:t>
            </a:r>
            <a:r>
              <a:rPr lang="en-GB" dirty="0"/>
              <a:t> </a:t>
            </a:r>
            <a:r>
              <a:rPr lang="en-GB" dirty="0" err="1"/>
              <a:t>vietnieks</a:t>
            </a:r>
            <a:r>
              <a:rPr lang="en-GB" dirty="0"/>
              <a:t> IKT </a:t>
            </a:r>
            <a:r>
              <a:rPr lang="en-GB" dirty="0" err="1"/>
              <a:t>jautājumos</a:t>
            </a:r>
            <a:endParaRPr lang="lv-LV" dirty="0"/>
          </a:p>
        </p:txBody>
      </p:sp>
      <p:sp>
        <p:nvSpPr>
          <p:cNvPr id="4" name="Text Placeholder 3">
            <a:extLst>
              <a:ext uri="{FF2B5EF4-FFF2-40B4-BE49-F238E27FC236}">
                <a16:creationId xmlns:a16="http://schemas.microsoft.com/office/drawing/2014/main" id="{64385A96-898D-40ED-9EB2-934327B4CE7A}"/>
              </a:ext>
            </a:extLst>
          </p:cNvPr>
          <p:cNvSpPr>
            <a:spLocks noGrp="1"/>
          </p:cNvSpPr>
          <p:nvPr>
            <p:ph type="body" sz="quarter" idx="11"/>
          </p:nvPr>
        </p:nvSpPr>
        <p:spPr/>
        <p:txBody>
          <a:bodyPr/>
          <a:lstStyle/>
          <a:p>
            <a:r>
              <a:rPr lang="lv-LV" dirty="0"/>
              <a:t>04.11</a:t>
            </a:r>
            <a:r>
              <a:rPr lang="en-GB" dirty="0"/>
              <a:t>.2022.</a:t>
            </a:r>
            <a:endParaRPr lang="lv-LV" dirty="0"/>
          </a:p>
        </p:txBody>
      </p:sp>
    </p:spTree>
    <p:extLst>
      <p:ext uri="{BB962C8B-B14F-4D97-AF65-F5344CB8AC3E}">
        <p14:creationId xmlns:p14="http://schemas.microsoft.com/office/powerpoint/2010/main" val="208006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3C7D-9AC9-4B28-97E8-5188AB4706EA}"/>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A52DF9E4-BF27-46B7-9523-6CC63BC1B6E1}"/>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9B5765DD-2F1E-419A-A1A0-A6C0B265551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FE8641C-0B69-424D-917B-2B66807E688F}"/>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0B9B4BE2-DD0C-4A24-A913-BF44498CCDB1}"/>
              </a:ext>
            </a:extLst>
          </p:cNvPr>
          <p:cNvPicPr>
            <a:picLocks noChangeAspect="1"/>
          </p:cNvPicPr>
          <p:nvPr/>
        </p:nvPicPr>
        <p:blipFill>
          <a:blip r:embed="rId2"/>
          <a:stretch>
            <a:fillRect/>
          </a:stretch>
        </p:blipFill>
        <p:spPr>
          <a:xfrm>
            <a:off x="-630799" y="-1"/>
            <a:ext cx="13453598" cy="6858002"/>
          </a:xfrm>
          <a:prstGeom prst="rect">
            <a:avLst/>
          </a:prstGeom>
        </p:spPr>
      </p:pic>
    </p:spTree>
    <p:extLst>
      <p:ext uri="{BB962C8B-B14F-4D97-AF65-F5344CB8AC3E}">
        <p14:creationId xmlns:p14="http://schemas.microsoft.com/office/powerpoint/2010/main" val="377835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3063-5081-43A5-9C60-69EAC8BEFC72}"/>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35F3CFDE-6627-4D47-B1A8-9782D9ECBF83}"/>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706C37C7-5DF2-4D6B-9031-8FDEB65E67A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6F94E7BB-C5C2-45BD-BF78-777CF57DBA69}"/>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627EA169-80C0-43C1-8C8C-8533517EAC57}"/>
              </a:ext>
            </a:extLst>
          </p:cNvPr>
          <p:cNvPicPr>
            <a:picLocks noChangeAspect="1"/>
          </p:cNvPicPr>
          <p:nvPr/>
        </p:nvPicPr>
        <p:blipFill>
          <a:blip r:embed="rId2"/>
          <a:stretch>
            <a:fillRect/>
          </a:stretch>
        </p:blipFill>
        <p:spPr>
          <a:xfrm>
            <a:off x="-634212" y="-1"/>
            <a:ext cx="13460424" cy="6858002"/>
          </a:xfrm>
          <a:prstGeom prst="rect">
            <a:avLst/>
          </a:prstGeom>
        </p:spPr>
      </p:pic>
    </p:spTree>
    <p:extLst>
      <p:ext uri="{BB962C8B-B14F-4D97-AF65-F5344CB8AC3E}">
        <p14:creationId xmlns:p14="http://schemas.microsoft.com/office/powerpoint/2010/main" val="192746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042B90-216E-462E-87C0-46A2C395274C}"/>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96954B5-F11D-4983-A0D1-527BCFA19004}"/>
              </a:ext>
            </a:extLst>
          </p:cNvPr>
          <p:cNvSpPr>
            <a:spLocks noGrp="1"/>
          </p:cNvSpPr>
          <p:nvPr>
            <p:ph type="body" sz="quarter" idx="12"/>
          </p:nvPr>
        </p:nvSpPr>
        <p:spPr/>
        <p:txBody>
          <a:bodyPr/>
          <a:lstStyle/>
          <a:p>
            <a:endParaRPr lang="lv-LV"/>
          </a:p>
        </p:txBody>
      </p:sp>
      <p:pic>
        <p:nvPicPr>
          <p:cNvPr id="6" name="Graphic 9">
            <a:extLst>
              <a:ext uri="{FF2B5EF4-FFF2-40B4-BE49-F238E27FC236}">
                <a16:creationId xmlns:a16="http://schemas.microsoft.com/office/drawing/2014/main" id="{73B0BE5B-94E5-5544-83C5-37578F483B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886" y="365603"/>
            <a:ext cx="4222115" cy="1067435"/>
          </a:xfrm>
          <a:prstGeom prst="rect">
            <a:avLst/>
          </a:prstGeom>
        </p:spPr>
      </p:pic>
      <p:pic>
        <p:nvPicPr>
          <p:cNvPr id="7" name="Attēls 25" descr="C:\Users\Liva\AppData\Local\Microsoft\Windows\INetCache\Content.MSO\5C3ECAF7.tmp">
            <a:extLst>
              <a:ext uri="{FF2B5EF4-FFF2-40B4-BE49-F238E27FC236}">
                <a16:creationId xmlns:a16="http://schemas.microsoft.com/office/drawing/2014/main" id="{1CDEC218-D637-450C-90E3-2CC24E9459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551" y="6263568"/>
            <a:ext cx="2598930" cy="365832"/>
          </a:xfrm>
          <a:prstGeom prst="rect">
            <a:avLst/>
          </a:prstGeom>
          <a:noFill/>
          <a:ln>
            <a:noFill/>
          </a:ln>
        </p:spPr>
      </p:pic>
      <p:pic>
        <p:nvPicPr>
          <p:cNvPr id="8" name="Attēls 8">
            <a:extLst>
              <a:ext uri="{FF2B5EF4-FFF2-40B4-BE49-F238E27FC236}">
                <a16:creationId xmlns:a16="http://schemas.microsoft.com/office/drawing/2014/main" id="{8B5EA3AC-E17A-4420-A44F-63E4F52368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40232"/>
            <a:ext cx="5549900" cy="4385944"/>
          </a:xfrm>
          <a:prstGeom prst="rect">
            <a:avLst/>
          </a:prstGeom>
          <a:noFill/>
          <a:ln>
            <a:noFill/>
          </a:ln>
        </p:spPr>
      </p:pic>
      <p:sp>
        <p:nvSpPr>
          <p:cNvPr id="10" name="TextBox 9">
            <a:extLst>
              <a:ext uri="{FF2B5EF4-FFF2-40B4-BE49-F238E27FC236}">
                <a16:creationId xmlns:a16="http://schemas.microsoft.com/office/drawing/2014/main" id="{79686751-A864-46C3-AEE1-D8E800C30D9F}"/>
              </a:ext>
            </a:extLst>
          </p:cNvPr>
          <p:cNvSpPr txBox="1"/>
          <p:nvPr/>
        </p:nvSpPr>
        <p:spPr>
          <a:xfrm>
            <a:off x="352551" y="3307637"/>
            <a:ext cx="5549900" cy="2600392"/>
          </a:xfrm>
          <a:prstGeom prst="rect">
            <a:avLst/>
          </a:prstGeom>
          <a:noFill/>
        </p:spPr>
        <p:txBody>
          <a:bodyPr wrap="square">
            <a:spAutoFit/>
          </a:bodyPr>
          <a:lstStyle/>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Tilde</a:t>
            </a:r>
            <a:r>
              <a:rPr lang="lv-LV" sz="1000" dirty="0">
                <a:effectLst/>
                <a:latin typeface="Verdana" panose="020B0604030504040204" pitchFamily="34" charset="0"/>
                <a:ea typeface="Verdana" panose="020B0604030504040204" pitchFamily="34" charset="0"/>
                <a:cs typeface="Times New Roman" panose="02020603050405020304" pitchFamily="18" charset="0"/>
              </a:rPr>
              <a:t>, Rīga, Latvija (koordinators)</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Kultūras informācijas sistēmu centrs</a:t>
            </a:r>
            <a:r>
              <a:rPr lang="lv-LV" sz="1000" dirty="0">
                <a:effectLst/>
                <a:latin typeface="Verdana" panose="020B0604030504040204" pitchFamily="34" charset="0"/>
                <a:ea typeface="Verdana" panose="020B0604030504040204" pitchFamily="34" charset="0"/>
                <a:cs typeface="Times New Roman" panose="02020603050405020304" pitchFamily="18" charset="0"/>
              </a:rPr>
              <a:t>, Rīga, Latvija</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Maltas Informācijas tehnoloģiju aģentūra</a:t>
            </a:r>
            <a:r>
              <a:rPr lang="lv-LV" sz="1000" dirty="0">
                <a:effectLst/>
                <a:latin typeface="Verdana" panose="020B0604030504040204" pitchFamily="34" charset="0"/>
                <a:ea typeface="Verdana" panose="020B0604030504040204" pitchFamily="34" charset="0"/>
                <a:cs typeface="Times New Roman" panose="02020603050405020304" pitchFamily="18" charset="0"/>
              </a:rPr>
              <a:t>, </a:t>
            </a:r>
            <a:r>
              <a:rPr lang="lv-LV" sz="1000" dirty="0" err="1">
                <a:effectLst/>
                <a:latin typeface="Verdana" panose="020B0604030504040204" pitchFamily="34" charset="0"/>
                <a:ea typeface="Verdana" panose="020B0604030504040204" pitchFamily="34" charset="0"/>
                <a:cs typeface="Times New Roman" panose="02020603050405020304" pitchFamily="18" charset="0"/>
              </a:rPr>
              <a:t>Valleta</a:t>
            </a:r>
            <a:r>
              <a:rPr lang="lv-LV" sz="1000" dirty="0">
                <a:effectLst/>
                <a:latin typeface="Verdana" panose="020B0604030504040204" pitchFamily="34" charset="0"/>
                <a:ea typeface="Verdana" panose="020B0604030504040204" pitchFamily="34" charset="0"/>
                <a:cs typeface="Times New Roman" panose="02020603050405020304" pitchFamily="18" charset="0"/>
              </a:rPr>
              <a:t>, Malta</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Tartu universitāte</a:t>
            </a:r>
            <a:r>
              <a:rPr lang="lv-LV" sz="1000" dirty="0">
                <a:effectLst/>
                <a:latin typeface="Verdana" panose="020B0604030504040204" pitchFamily="34" charset="0"/>
                <a:ea typeface="Verdana" panose="020B0604030504040204" pitchFamily="34" charset="0"/>
                <a:cs typeface="Times New Roman" panose="02020603050405020304" pitchFamily="18" charset="0"/>
              </a:rPr>
              <a:t>, Tartu, Igaunija</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Valsts ģenerāladvokāta birojs</a:t>
            </a:r>
            <a:r>
              <a:rPr lang="lv-LV" sz="1000" dirty="0">
                <a:effectLst/>
                <a:latin typeface="Verdana" panose="020B0604030504040204" pitchFamily="34" charset="0"/>
                <a:ea typeface="Verdana" panose="020B0604030504040204" pitchFamily="34" charset="0"/>
                <a:cs typeface="Times New Roman" panose="02020603050405020304" pitchFamily="18" charset="0"/>
              </a:rPr>
              <a:t>, </a:t>
            </a:r>
            <a:r>
              <a:rPr lang="lv-LV" sz="1000" dirty="0" err="1">
                <a:effectLst/>
                <a:latin typeface="Verdana" panose="020B0604030504040204" pitchFamily="34" charset="0"/>
                <a:ea typeface="Verdana" panose="020B0604030504040204" pitchFamily="34" charset="0"/>
                <a:cs typeface="Times New Roman" panose="02020603050405020304" pitchFamily="18" charset="0"/>
              </a:rPr>
              <a:t>Valleta</a:t>
            </a:r>
            <a:r>
              <a:rPr lang="lv-LV" sz="1000" dirty="0">
                <a:effectLst/>
                <a:latin typeface="Verdana" panose="020B0604030504040204" pitchFamily="34" charset="0"/>
                <a:ea typeface="Verdana" panose="020B0604030504040204" pitchFamily="34" charset="0"/>
                <a:cs typeface="Times New Roman" panose="02020603050405020304" pitchFamily="18" charset="0"/>
              </a:rPr>
              <a:t>, Malta</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Maltas universitāte</a:t>
            </a:r>
            <a:r>
              <a:rPr lang="lv-LV" sz="1000" dirty="0">
                <a:effectLst/>
                <a:latin typeface="Verdana" panose="020B0604030504040204" pitchFamily="34" charset="0"/>
                <a:ea typeface="Verdana" panose="020B0604030504040204" pitchFamily="34" charset="0"/>
                <a:cs typeface="Times New Roman" panose="02020603050405020304" pitchFamily="18" charset="0"/>
              </a:rPr>
              <a:t>, </a:t>
            </a:r>
            <a:r>
              <a:rPr lang="lv-LV" sz="1000" dirty="0" err="1">
                <a:effectLst/>
                <a:latin typeface="Verdana" panose="020B0604030504040204" pitchFamily="34" charset="0"/>
                <a:ea typeface="Verdana" panose="020B0604030504040204" pitchFamily="34" charset="0"/>
                <a:cs typeface="Times New Roman" panose="02020603050405020304" pitchFamily="18" charset="0"/>
              </a:rPr>
              <a:t>Valleta</a:t>
            </a:r>
            <a:r>
              <a:rPr lang="lv-LV" sz="1000" dirty="0">
                <a:effectLst/>
                <a:latin typeface="Verdana" panose="020B0604030504040204" pitchFamily="34" charset="0"/>
                <a:ea typeface="Verdana" panose="020B0604030504040204" pitchFamily="34" charset="0"/>
                <a:cs typeface="Times New Roman" panose="02020603050405020304" pitchFamily="18" charset="0"/>
              </a:rPr>
              <a:t>, Malta</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Centrālais valsts birojs digitālās sabiedrības attīstībai</a:t>
            </a:r>
            <a:r>
              <a:rPr lang="lv-LV" sz="1000" dirty="0">
                <a:effectLst/>
                <a:latin typeface="Verdana" panose="020B0604030504040204" pitchFamily="34" charset="0"/>
                <a:ea typeface="Verdana" panose="020B0604030504040204" pitchFamily="34" charset="0"/>
                <a:cs typeface="Times New Roman" panose="02020603050405020304" pitchFamily="18" charset="0"/>
              </a:rPr>
              <a:t>, Zagreba, Horvātija</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Zagrebas Universitāte, Humanitāro zinātņu un sociālo zinātņu fakultāte</a:t>
            </a:r>
            <a:r>
              <a:rPr lang="lv-LV" sz="1000" dirty="0">
                <a:effectLst/>
                <a:latin typeface="Verdana" panose="020B0604030504040204" pitchFamily="34" charset="0"/>
                <a:ea typeface="Verdana" panose="020B0604030504040204" pitchFamily="34" charset="0"/>
                <a:cs typeface="Times New Roman" panose="02020603050405020304" pitchFamily="18" charset="0"/>
              </a:rPr>
              <a:t>, Zagreba, Horvātija</a:t>
            </a:r>
          </a:p>
          <a:p>
            <a:pPr lvl="0" algn="just">
              <a:lnSpc>
                <a:spcPct val="150000"/>
              </a:lnSpc>
            </a:pPr>
            <a:r>
              <a:rPr lang="lv-LV" sz="1000" b="1" dirty="0">
                <a:effectLst/>
                <a:latin typeface="Verdana" panose="020B0604030504040204" pitchFamily="34" charset="0"/>
                <a:ea typeface="Verdana" panose="020B0604030504040204" pitchFamily="34" charset="0"/>
                <a:cs typeface="Times New Roman" panose="02020603050405020304" pitchFamily="18" charset="0"/>
              </a:rPr>
              <a:t>Reikjavīkas Universitāte</a:t>
            </a:r>
            <a:r>
              <a:rPr lang="lv-LV" sz="1000" dirty="0">
                <a:effectLst/>
                <a:latin typeface="Verdana" panose="020B0604030504040204" pitchFamily="34" charset="0"/>
                <a:ea typeface="Verdana" panose="020B0604030504040204" pitchFamily="34" charset="0"/>
                <a:cs typeface="Times New Roman" panose="02020603050405020304" pitchFamily="18" charset="0"/>
              </a:rPr>
              <a:t>, Reikjavīka, Islande</a:t>
            </a:r>
          </a:p>
          <a:p>
            <a:pPr lvl="0" algn="just">
              <a:lnSpc>
                <a:spcPct val="150000"/>
              </a:lnSpc>
            </a:pPr>
            <a:endParaRPr lang="lv-LV" sz="1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9647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A6A64-6741-41AD-82D1-9278DB02C451}"/>
              </a:ext>
            </a:extLst>
          </p:cNvPr>
          <p:cNvSpPr>
            <a:spLocks noGrp="1"/>
          </p:cNvSpPr>
          <p:nvPr>
            <p:ph idx="1"/>
          </p:nvPr>
        </p:nvSpPr>
        <p:spPr>
          <a:xfrm>
            <a:off x="2606040" y="1752603"/>
            <a:ext cx="8976360" cy="4571997"/>
          </a:xfrm>
        </p:spPr>
        <p:txBody>
          <a:bodyPr>
            <a:normAutofit/>
          </a:bodyPr>
          <a:lstStyle/>
          <a:p>
            <a:pPr lvl="0" algn="just">
              <a:lnSpc>
                <a:spcPct val="150000"/>
              </a:lnSpc>
            </a:pPr>
            <a:r>
              <a:rPr lang="en-GB" sz="1800" dirty="0" err="1">
                <a:effectLst/>
                <a:cs typeface="Times New Roman" panose="02020603050405020304" pitchFamily="18" charset="0"/>
              </a:rPr>
              <a:t>Samazināt</a:t>
            </a:r>
            <a:r>
              <a:rPr lang="lv-LV" sz="1800" dirty="0">
                <a:effectLst/>
                <a:cs typeface="Times New Roman" panose="02020603050405020304" pitchFamily="18" charset="0"/>
              </a:rPr>
              <a:t> valodas barjeras visiem Eiropas iedzīvotājiem</a:t>
            </a:r>
          </a:p>
          <a:p>
            <a:pPr lvl="0" algn="just">
              <a:lnSpc>
                <a:spcPct val="150000"/>
              </a:lnSpc>
            </a:pPr>
            <a:r>
              <a:rPr lang="lv-LV" sz="1800" dirty="0">
                <a:effectLst/>
                <a:cs typeface="Times New Roman" panose="02020603050405020304" pitchFamily="18" charset="0"/>
              </a:rPr>
              <a:t>Veicināt iekļaujošu sabiedrību un pakalpojumu pieejamību</a:t>
            </a:r>
          </a:p>
          <a:p>
            <a:pPr lvl="0" algn="just">
              <a:lnSpc>
                <a:spcPct val="150000"/>
              </a:lnSpc>
            </a:pPr>
            <a:r>
              <a:rPr lang="lv-LV" sz="1800" dirty="0">
                <a:effectLst/>
                <a:cs typeface="Times New Roman" panose="02020603050405020304" pitchFamily="18" charset="0"/>
              </a:rPr>
              <a:t>Veicināt valodu līdztiesību un digitālo izdzīvošanu</a:t>
            </a:r>
          </a:p>
          <a:p>
            <a:pPr lvl="0" algn="just">
              <a:lnSpc>
                <a:spcPct val="150000"/>
              </a:lnSpc>
              <a:spcAft>
                <a:spcPts val="800"/>
              </a:spcAft>
            </a:pPr>
            <a:endParaRPr lang="lv-LV" dirty="0">
              <a:effectLst/>
              <a:cs typeface="Times New Roman" panose="02020603050405020304" pitchFamily="18" charset="0"/>
            </a:endParaRPr>
          </a:p>
          <a:p>
            <a:pPr lvl="0" algn="just">
              <a:lnSpc>
                <a:spcPct val="150000"/>
              </a:lnSpc>
              <a:spcAft>
                <a:spcPts val="800"/>
              </a:spcAft>
            </a:pPr>
            <a:r>
              <a:rPr lang="lv-LV" dirty="0">
                <a:effectLst/>
                <a:cs typeface="Times New Roman" panose="02020603050405020304" pitchFamily="18" charset="0"/>
              </a:rPr>
              <a:t>Pielāgot un izvietot NLTP Maltā, Igaunijā, Horvātijā, Islandē un </a:t>
            </a:r>
            <a:r>
              <a:rPr lang="lv-LV" b="1" dirty="0">
                <a:effectLst/>
                <a:cs typeface="Times New Roman" panose="02020603050405020304" pitchFamily="18" charset="0"/>
              </a:rPr>
              <a:t>paplašināt HUGO.LV platformu Latvijā </a:t>
            </a:r>
            <a:r>
              <a:rPr lang="en-GB" b="1" dirty="0" err="1">
                <a:effectLst/>
                <a:cs typeface="Times New Roman" panose="02020603050405020304" pitchFamily="18" charset="0"/>
              </a:rPr>
              <a:t>ar</a:t>
            </a:r>
            <a:r>
              <a:rPr lang="en-GB" b="1" dirty="0">
                <a:effectLst/>
                <a:cs typeface="Times New Roman" panose="02020603050405020304" pitchFamily="18" charset="0"/>
              </a:rPr>
              <a:t> eTranslation</a:t>
            </a:r>
            <a:r>
              <a:rPr lang="en-GB" dirty="0">
                <a:effectLst/>
                <a:cs typeface="Times New Roman" panose="02020603050405020304" pitchFamily="18" charset="0"/>
              </a:rPr>
              <a:t> </a:t>
            </a:r>
            <a:r>
              <a:rPr lang="lv-LV" dirty="0">
                <a:effectLst/>
                <a:cs typeface="Times New Roman" panose="02020603050405020304" pitchFamily="18" charset="0"/>
              </a:rPr>
              <a:t>kā daļu no valsts </a:t>
            </a:r>
            <a:r>
              <a:rPr lang="lv-LV" dirty="0" err="1">
                <a:effectLst/>
                <a:cs typeface="Times New Roman" panose="02020603050405020304" pitchFamily="18" charset="0"/>
              </a:rPr>
              <a:t>eGov</a:t>
            </a:r>
            <a:r>
              <a:rPr lang="lv-LV" dirty="0">
                <a:effectLst/>
                <a:cs typeface="Times New Roman" panose="02020603050405020304" pitchFamily="18" charset="0"/>
              </a:rPr>
              <a:t> infrastruktūras.</a:t>
            </a:r>
          </a:p>
        </p:txBody>
      </p:sp>
      <p:sp>
        <p:nvSpPr>
          <p:cNvPr id="9" name="Text Placeholder 8">
            <a:extLst>
              <a:ext uri="{FF2B5EF4-FFF2-40B4-BE49-F238E27FC236}">
                <a16:creationId xmlns:a16="http://schemas.microsoft.com/office/drawing/2014/main" id="{6F93EDC8-FDAB-43D6-9DA6-38DEB98C8B2D}"/>
              </a:ext>
            </a:extLst>
          </p:cNvPr>
          <p:cNvSpPr>
            <a:spLocks noGrp="1"/>
          </p:cNvSpPr>
          <p:nvPr>
            <p:ph type="body" sz="quarter" idx="10"/>
          </p:nvPr>
        </p:nvSpPr>
        <p:spPr/>
        <p:txBody>
          <a:bodyPr/>
          <a:lstStyle/>
          <a:p>
            <a:endParaRPr lang="lv-LV"/>
          </a:p>
        </p:txBody>
      </p:sp>
      <p:sp>
        <p:nvSpPr>
          <p:cNvPr id="11" name="Text Placeholder 10">
            <a:extLst>
              <a:ext uri="{FF2B5EF4-FFF2-40B4-BE49-F238E27FC236}">
                <a16:creationId xmlns:a16="http://schemas.microsoft.com/office/drawing/2014/main" id="{E5253835-E751-45C9-9278-C9E486C3E0FD}"/>
              </a:ext>
            </a:extLst>
          </p:cNvPr>
          <p:cNvSpPr>
            <a:spLocks noGrp="1"/>
          </p:cNvSpPr>
          <p:nvPr>
            <p:ph type="body" sz="quarter" idx="12"/>
          </p:nvPr>
        </p:nvSpPr>
        <p:spPr/>
        <p:txBody>
          <a:bodyPr/>
          <a:lstStyle/>
          <a:p>
            <a:endParaRPr lang="lv-LV"/>
          </a:p>
        </p:txBody>
      </p:sp>
      <p:pic>
        <p:nvPicPr>
          <p:cNvPr id="6" name="Graphic 9">
            <a:extLst>
              <a:ext uri="{FF2B5EF4-FFF2-40B4-BE49-F238E27FC236}">
                <a16:creationId xmlns:a16="http://schemas.microsoft.com/office/drawing/2014/main" id="{73B0BE5B-94E5-5544-83C5-37578F483B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886" y="365603"/>
            <a:ext cx="4222115" cy="1067435"/>
          </a:xfrm>
          <a:prstGeom prst="rect">
            <a:avLst/>
          </a:prstGeom>
        </p:spPr>
      </p:pic>
      <p:pic>
        <p:nvPicPr>
          <p:cNvPr id="1026" name="Picture 2" descr="eTranslation for SMEs">
            <a:extLst>
              <a:ext uri="{FF2B5EF4-FFF2-40B4-BE49-F238E27FC236}">
                <a16:creationId xmlns:a16="http://schemas.microsoft.com/office/drawing/2014/main" id="{51494812-F901-C08B-8930-342AE6A9A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752" y="3977640"/>
            <a:ext cx="243384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2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5F21-7D19-7DA4-AEAD-7B4B40938A9C}"/>
              </a:ext>
            </a:extLst>
          </p:cNvPr>
          <p:cNvSpPr>
            <a:spLocks noGrp="1"/>
          </p:cNvSpPr>
          <p:nvPr>
            <p:ph type="title"/>
          </p:nvPr>
        </p:nvSpPr>
        <p:spPr/>
        <p:txBody>
          <a:bodyPr/>
          <a:lstStyle/>
          <a:p>
            <a:r>
              <a:rPr lang="lv-LV" dirty="0"/>
              <a:t>Digitālās transformācijas pamatnostādnes 2021.-2027. gadam</a:t>
            </a:r>
          </a:p>
        </p:txBody>
      </p:sp>
      <p:sp>
        <p:nvSpPr>
          <p:cNvPr id="3" name="Content Placeholder 2">
            <a:extLst>
              <a:ext uri="{FF2B5EF4-FFF2-40B4-BE49-F238E27FC236}">
                <a16:creationId xmlns:a16="http://schemas.microsoft.com/office/drawing/2014/main" id="{E0876257-AECB-9480-685B-CC685C4353BF}"/>
              </a:ext>
            </a:extLst>
          </p:cNvPr>
          <p:cNvSpPr>
            <a:spLocks noGrp="1"/>
          </p:cNvSpPr>
          <p:nvPr>
            <p:ph idx="1"/>
          </p:nvPr>
        </p:nvSpPr>
        <p:spPr/>
        <p:txBody>
          <a:bodyPr/>
          <a:lstStyle/>
          <a:p>
            <a:r>
              <a:rPr lang="lv-LV" dirty="0"/>
              <a:t>4.4.7. Rīcības virziens: </a:t>
            </a:r>
            <a:r>
              <a:rPr lang="lv-LV" dirty="0" err="1"/>
              <a:t>Mašīntulkošana</a:t>
            </a:r>
            <a:r>
              <a:rPr lang="lv-LV" dirty="0"/>
              <a:t> un valodas tehnoloģijas</a:t>
            </a:r>
          </a:p>
          <a:p>
            <a:endParaRPr lang="lv-LV" dirty="0"/>
          </a:p>
          <a:p>
            <a:r>
              <a:rPr lang="lv-LV" b="1" dirty="0"/>
              <a:t>Vīzija</a:t>
            </a:r>
          </a:p>
          <a:p>
            <a:r>
              <a:rPr lang="lv-LV" dirty="0"/>
              <a:t>ES valstu digitālā telpa (vienotais digitālais tirgus) ir piekļūstama Latvijas iedzīvotājiem latviešu valodā drukātā, audio un vizuālā formā, kā arī Eiropas iedzīvotājs mijiedarbojas ar Latvijas digitālo telpu dzimtajā valodā. Latviešu valodai tiek nodrošināti svarīgākie valodas resursi ilgtspējīgai valodas attīstībai un plašam lietojumam digitālajos pakalpojumos.</a:t>
            </a:r>
          </a:p>
        </p:txBody>
      </p:sp>
      <p:sp>
        <p:nvSpPr>
          <p:cNvPr id="4" name="Text Placeholder 3">
            <a:extLst>
              <a:ext uri="{FF2B5EF4-FFF2-40B4-BE49-F238E27FC236}">
                <a16:creationId xmlns:a16="http://schemas.microsoft.com/office/drawing/2014/main" id="{2D17664E-3DE2-82E1-9316-A0811E18190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F310057-14D8-2D0C-B655-05270F991ED5}"/>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62221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5F21-7D19-7DA4-AEAD-7B4B40938A9C}"/>
              </a:ext>
            </a:extLst>
          </p:cNvPr>
          <p:cNvSpPr>
            <a:spLocks noGrp="1"/>
          </p:cNvSpPr>
          <p:nvPr>
            <p:ph type="title"/>
          </p:nvPr>
        </p:nvSpPr>
        <p:spPr/>
        <p:txBody>
          <a:bodyPr/>
          <a:lstStyle/>
          <a:p>
            <a:r>
              <a:rPr lang="lv-LV" dirty="0"/>
              <a:t>Digitālās transformācijas pamatnostādnes 2021.-2027. gadam (2)</a:t>
            </a:r>
          </a:p>
        </p:txBody>
      </p:sp>
      <p:sp>
        <p:nvSpPr>
          <p:cNvPr id="3" name="Content Placeholder 2">
            <a:extLst>
              <a:ext uri="{FF2B5EF4-FFF2-40B4-BE49-F238E27FC236}">
                <a16:creationId xmlns:a16="http://schemas.microsoft.com/office/drawing/2014/main" id="{E0876257-AECB-9480-685B-CC685C4353BF}"/>
              </a:ext>
            </a:extLst>
          </p:cNvPr>
          <p:cNvSpPr>
            <a:spLocks noGrp="1"/>
          </p:cNvSpPr>
          <p:nvPr>
            <p:ph idx="1"/>
          </p:nvPr>
        </p:nvSpPr>
        <p:spPr/>
        <p:txBody>
          <a:bodyPr/>
          <a:lstStyle/>
          <a:p>
            <a:r>
              <a:rPr lang="lv-LV" b="0" i="0" dirty="0">
                <a:effectLst/>
              </a:rPr>
              <a:t>Valodas tehnoloģijas kā būtiska sastāvdaļa privātā sektora IKT pakalpojumu struktūrā. Latvija kā viena no vadošajām valstīm Eiropā valodas tehnoloģijā. Tiek attīstīta valodas tehnoloģiju biznesa nozare, kas ir rentabla un starptautiski konkurētspējīga.</a:t>
            </a:r>
          </a:p>
          <a:p>
            <a:endParaRPr lang="lv-LV" dirty="0"/>
          </a:p>
          <a:p>
            <a:pPr marL="342900" indent="-342900">
              <a:buFont typeface="Arial" panose="020B0604020202020204" pitchFamily="34" charset="0"/>
              <a:buChar char="•"/>
            </a:pPr>
            <a:r>
              <a:rPr lang="lv-LV" b="0" i="0" dirty="0">
                <a:effectLst/>
              </a:rPr>
              <a:t>atvērta pieeja visiem latviešu valodas datiem</a:t>
            </a:r>
          </a:p>
          <a:p>
            <a:pPr marL="342900" indent="-342900">
              <a:buFont typeface="Arial" panose="020B0604020202020204" pitchFamily="34" charset="0"/>
              <a:buChar char="•"/>
            </a:pPr>
            <a:r>
              <a:rPr lang="lv-LV" dirty="0"/>
              <a:t>datu </a:t>
            </a:r>
            <a:r>
              <a:rPr lang="lv-LV" dirty="0" err="1"/>
              <a:t>anonimizēšana</a:t>
            </a:r>
            <a:r>
              <a:rPr lang="lv-LV" dirty="0"/>
              <a:t> tehniskajā līmenī</a:t>
            </a:r>
          </a:p>
          <a:p>
            <a:pPr marL="342900" indent="-342900">
              <a:buFont typeface="Arial" panose="020B0604020202020204" pitchFamily="34" charset="0"/>
              <a:buChar char="•"/>
            </a:pPr>
            <a:r>
              <a:rPr lang="lv-LV" b="0" i="0" dirty="0">
                <a:effectLst/>
              </a:rPr>
              <a:t>nozaru valodas korpusu izstrāde</a:t>
            </a:r>
          </a:p>
          <a:p>
            <a:pPr marL="342900" indent="-342900">
              <a:buFont typeface="Arial" panose="020B0604020202020204" pitchFamily="34" charset="0"/>
              <a:buChar char="•"/>
            </a:pPr>
            <a:r>
              <a:rPr lang="lv-LV" b="0" i="0" dirty="0">
                <a:effectLst/>
              </a:rPr>
              <a:t>automātisks video subtitrēšanas pakalpojums</a:t>
            </a:r>
          </a:p>
          <a:p>
            <a:pPr marL="342900" indent="-342900">
              <a:buFont typeface="Arial" panose="020B0604020202020204" pitchFamily="34" charset="0"/>
              <a:buChar char="•"/>
            </a:pPr>
            <a:r>
              <a:rPr lang="lv-LV" dirty="0" err="1"/>
              <a:t>mašīntulkošanas</a:t>
            </a:r>
            <a:r>
              <a:rPr lang="lv-LV" dirty="0"/>
              <a:t>, runas un citu valodas tehnoloģiju attīstīšana</a:t>
            </a:r>
            <a:endParaRPr lang="lv-LV" b="0" i="0" dirty="0">
              <a:effectLst/>
            </a:endParaRPr>
          </a:p>
        </p:txBody>
      </p:sp>
      <p:sp>
        <p:nvSpPr>
          <p:cNvPr id="4" name="Text Placeholder 3">
            <a:extLst>
              <a:ext uri="{FF2B5EF4-FFF2-40B4-BE49-F238E27FC236}">
                <a16:creationId xmlns:a16="http://schemas.microsoft.com/office/drawing/2014/main" id="{2D17664E-3DE2-82E1-9316-A0811E18190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F310057-14D8-2D0C-B655-05270F991ED5}"/>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149664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5113-967C-3D82-3CB3-58916D59A616}"/>
              </a:ext>
            </a:extLst>
          </p:cNvPr>
          <p:cNvSpPr>
            <a:spLocks noGrp="1"/>
          </p:cNvSpPr>
          <p:nvPr>
            <p:ph type="title"/>
          </p:nvPr>
        </p:nvSpPr>
        <p:spPr/>
        <p:txBody>
          <a:bodyPr/>
          <a:lstStyle/>
          <a:p>
            <a:r>
              <a:rPr lang="lv-LV" dirty="0"/>
              <a:t>Palīdzi uzlabot Hugo.lv</a:t>
            </a:r>
          </a:p>
        </p:txBody>
      </p:sp>
      <p:sp>
        <p:nvSpPr>
          <p:cNvPr id="3" name="Content Placeholder 2">
            <a:extLst>
              <a:ext uri="{FF2B5EF4-FFF2-40B4-BE49-F238E27FC236}">
                <a16:creationId xmlns:a16="http://schemas.microsoft.com/office/drawing/2014/main" id="{D0D10436-405B-A9D2-1ECB-899A3F052937}"/>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354E5533-53B8-2C23-7A89-480B067FDB5A}"/>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4CF16BB-3B13-9A56-FFF5-8A386E490C6E}"/>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AD36C4A4-93C7-6AD6-7003-3D56FA99AB64}"/>
              </a:ext>
            </a:extLst>
          </p:cNvPr>
          <p:cNvPicPr>
            <a:picLocks noChangeAspect="1"/>
          </p:cNvPicPr>
          <p:nvPr/>
        </p:nvPicPr>
        <p:blipFill>
          <a:blip r:embed="rId2"/>
          <a:stretch>
            <a:fillRect/>
          </a:stretch>
        </p:blipFill>
        <p:spPr>
          <a:xfrm>
            <a:off x="2755900" y="1262864"/>
            <a:ext cx="3543300" cy="5353050"/>
          </a:xfrm>
          <a:prstGeom prst="rect">
            <a:avLst/>
          </a:prstGeom>
        </p:spPr>
      </p:pic>
      <p:pic>
        <p:nvPicPr>
          <p:cNvPr id="11" name="Picture 10">
            <a:extLst>
              <a:ext uri="{FF2B5EF4-FFF2-40B4-BE49-F238E27FC236}">
                <a16:creationId xmlns:a16="http://schemas.microsoft.com/office/drawing/2014/main" id="{2DD096A1-DA6C-9578-999B-27E77708C3B0}"/>
              </a:ext>
            </a:extLst>
          </p:cNvPr>
          <p:cNvPicPr>
            <a:picLocks noChangeAspect="1"/>
          </p:cNvPicPr>
          <p:nvPr/>
        </p:nvPicPr>
        <p:blipFill>
          <a:blip r:embed="rId3"/>
          <a:stretch>
            <a:fillRect/>
          </a:stretch>
        </p:blipFill>
        <p:spPr>
          <a:xfrm>
            <a:off x="6705600" y="1417642"/>
            <a:ext cx="3629810" cy="5089552"/>
          </a:xfrm>
          <a:prstGeom prst="rect">
            <a:avLst/>
          </a:prstGeom>
        </p:spPr>
      </p:pic>
    </p:spTree>
    <p:extLst>
      <p:ext uri="{BB962C8B-B14F-4D97-AF65-F5344CB8AC3E}">
        <p14:creationId xmlns:p14="http://schemas.microsoft.com/office/powerpoint/2010/main" val="381750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DFCE6E-02EA-4802-AA39-C31FC6E6F069}"/>
              </a:ext>
            </a:extLst>
          </p:cNvPr>
          <p:cNvSpPr>
            <a:spLocks noGrp="1"/>
          </p:cNvSpPr>
          <p:nvPr>
            <p:ph type="body" sz="quarter" idx="11"/>
          </p:nvPr>
        </p:nvSpPr>
        <p:spPr/>
        <p:txBody>
          <a:bodyPr/>
          <a:lstStyle/>
          <a:p>
            <a:r>
              <a:rPr lang="en-GB" dirty="0"/>
              <a:t>info@kis.gov.lv vai janis.ziedins@kis.gov.lv</a:t>
            </a:r>
          </a:p>
          <a:p>
            <a:r>
              <a:rPr lang="en-GB" dirty="0"/>
              <a:t>67843084</a:t>
            </a:r>
            <a:endParaRPr lang="lv-LV" dirty="0"/>
          </a:p>
        </p:txBody>
      </p:sp>
      <p:pic>
        <p:nvPicPr>
          <p:cNvPr id="6" name="Graphic 5">
            <a:extLst>
              <a:ext uri="{FF2B5EF4-FFF2-40B4-BE49-F238E27FC236}">
                <a16:creationId xmlns:a16="http://schemas.microsoft.com/office/drawing/2014/main" id="{3192DA23-2FBF-4D34-B614-A95B36E6E9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6950" y="3757210"/>
            <a:ext cx="3778100" cy="1015958"/>
          </a:xfrm>
          <a:prstGeom prst="rect">
            <a:avLst/>
          </a:prstGeom>
        </p:spPr>
      </p:pic>
    </p:spTree>
    <p:extLst>
      <p:ext uri="{BB962C8B-B14F-4D97-AF65-F5344CB8AC3E}">
        <p14:creationId xmlns:p14="http://schemas.microsoft.com/office/powerpoint/2010/main" val="109850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36C8-F170-48C5-B89D-DB974D50FF45}"/>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3210D84F-26F2-4027-BA43-3554E5FBB3FA}"/>
              </a:ext>
            </a:extLst>
          </p:cNvPr>
          <p:cNvSpPr>
            <a:spLocks noGrp="1"/>
          </p:cNvSpPr>
          <p:nvPr>
            <p:ph idx="1"/>
          </p:nvPr>
        </p:nvSpPr>
        <p:spPr/>
        <p:txBody>
          <a:bodyPr>
            <a:normAutofit/>
          </a:bodyPr>
          <a:lstStyle/>
          <a:p>
            <a:r>
              <a:rPr lang="en-GB" sz="3600" dirty="0" err="1"/>
              <a:t>Šis</a:t>
            </a:r>
            <a:r>
              <a:rPr lang="en-GB" sz="3600" dirty="0"/>
              <a:t> </a:t>
            </a:r>
            <a:r>
              <a:rPr lang="en-GB" sz="3600" dirty="0" err="1"/>
              <a:t>žagaru</a:t>
            </a:r>
            <a:r>
              <a:rPr lang="en-GB" sz="3600" dirty="0"/>
              <a:t> </a:t>
            </a:r>
            <a:r>
              <a:rPr lang="en-GB" sz="3600" dirty="0" err="1"/>
              <a:t>saiš</a:t>
            </a:r>
            <a:r>
              <a:rPr lang="lv-LV" sz="3600" dirty="0"/>
              <a:t>ķ</a:t>
            </a:r>
            <a:r>
              <a:rPr lang="en-GB" sz="3600" dirty="0"/>
              <a:t>is nav mans </a:t>
            </a:r>
            <a:r>
              <a:rPr lang="en-GB" sz="3600" dirty="0" err="1"/>
              <a:t>žagaru</a:t>
            </a:r>
            <a:r>
              <a:rPr lang="en-GB" sz="3600" dirty="0"/>
              <a:t> </a:t>
            </a:r>
            <a:r>
              <a:rPr lang="en-GB" sz="3600" dirty="0" err="1"/>
              <a:t>saišķis</a:t>
            </a:r>
            <a:r>
              <a:rPr lang="en-GB" sz="3600" dirty="0"/>
              <a:t>, bet </a:t>
            </a:r>
            <a:r>
              <a:rPr lang="en-GB" sz="3600" dirty="0" err="1"/>
              <a:t>tas</a:t>
            </a:r>
            <a:r>
              <a:rPr lang="en-GB" sz="3600" dirty="0"/>
              <a:t> </a:t>
            </a:r>
            <a:r>
              <a:rPr lang="en-GB" sz="3600" dirty="0" err="1"/>
              <a:t>žagaru</a:t>
            </a:r>
            <a:r>
              <a:rPr lang="en-GB" sz="3600" dirty="0"/>
              <a:t> </a:t>
            </a:r>
            <a:r>
              <a:rPr lang="en-GB" sz="3600" dirty="0" err="1"/>
              <a:t>saišķis</a:t>
            </a:r>
            <a:r>
              <a:rPr lang="en-GB" sz="3600" dirty="0"/>
              <a:t>, kas </a:t>
            </a:r>
            <a:r>
              <a:rPr lang="en-GB" sz="3600" dirty="0" err="1"/>
              <a:t>nolikts</a:t>
            </a:r>
            <a:r>
              <a:rPr lang="en-GB" sz="3600" dirty="0"/>
              <a:t> </a:t>
            </a:r>
            <a:r>
              <a:rPr lang="en-GB" sz="3600" dirty="0" err="1"/>
              <a:t>šķērsām</a:t>
            </a:r>
            <a:r>
              <a:rPr lang="en-GB" sz="3600" dirty="0"/>
              <a:t> un </a:t>
            </a:r>
            <a:r>
              <a:rPr lang="en-GB" sz="3600" dirty="0" err="1"/>
              <a:t>pārsiets</a:t>
            </a:r>
            <a:r>
              <a:rPr lang="en-GB" sz="3600" dirty="0"/>
              <a:t> </a:t>
            </a:r>
            <a:r>
              <a:rPr lang="en-GB" sz="3600" dirty="0" err="1"/>
              <a:t>ar</a:t>
            </a:r>
            <a:r>
              <a:rPr lang="en-GB" sz="3600" dirty="0"/>
              <a:t> </a:t>
            </a:r>
            <a:r>
              <a:rPr lang="en-GB" sz="3600" dirty="0" err="1"/>
              <a:t>šņori</a:t>
            </a:r>
            <a:r>
              <a:rPr lang="en-GB" sz="3600" dirty="0"/>
              <a:t>, </a:t>
            </a:r>
            <a:r>
              <a:rPr lang="en-GB" sz="3600" dirty="0" err="1"/>
              <a:t>ir</a:t>
            </a:r>
            <a:r>
              <a:rPr lang="en-GB" sz="3600" dirty="0"/>
              <a:t> mans </a:t>
            </a:r>
            <a:r>
              <a:rPr lang="en-GB" sz="3600" dirty="0" err="1"/>
              <a:t>žagaru</a:t>
            </a:r>
            <a:r>
              <a:rPr lang="en-GB" sz="3600" dirty="0"/>
              <a:t> </a:t>
            </a:r>
            <a:r>
              <a:rPr lang="en-GB" sz="3600" dirty="0" err="1"/>
              <a:t>saišķis</a:t>
            </a:r>
            <a:r>
              <a:rPr lang="en-GB" sz="3600" dirty="0"/>
              <a:t>.</a:t>
            </a:r>
          </a:p>
        </p:txBody>
      </p:sp>
      <p:sp>
        <p:nvSpPr>
          <p:cNvPr id="4" name="Text Placeholder 3">
            <a:extLst>
              <a:ext uri="{FF2B5EF4-FFF2-40B4-BE49-F238E27FC236}">
                <a16:creationId xmlns:a16="http://schemas.microsoft.com/office/drawing/2014/main" id="{817FC5C6-4C0D-4B7B-B2E1-EE70F08963B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7CC38FB-EBD6-47AC-9555-EDAB87106EEC}"/>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15789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5316-1AD5-46AC-AB68-8B9007AA8148}"/>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59B18989-B30E-4884-9C84-E7E752718D63}"/>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B6C5D45E-7AF2-4AA3-A881-9C096333979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9FD428F-EC85-42E0-925D-8A9F0A705972}"/>
              </a:ext>
            </a:extLst>
          </p:cNvPr>
          <p:cNvSpPr>
            <a:spLocks noGrp="1"/>
          </p:cNvSpPr>
          <p:nvPr>
            <p:ph type="body" sz="quarter" idx="12"/>
          </p:nvPr>
        </p:nvSpPr>
        <p:spPr/>
        <p:txBody>
          <a:bodyPr/>
          <a:lstStyle/>
          <a:p>
            <a:endParaRPr lang="lv-LV"/>
          </a:p>
        </p:txBody>
      </p:sp>
      <p:pic>
        <p:nvPicPr>
          <p:cNvPr id="8" name="Picture 7">
            <a:extLst>
              <a:ext uri="{FF2B5EF4-FFF2-40B4-BE49-F238E27FC236}">
                <a16:creationId xmlns:a16="http://schemas.microsoft.com/office/drawing/2014/main" id="{E2BADCE8-1F98-24EC-B3DB-663A8FF7B66D}"/>
              </a:ext>
            </a:extLst>
          </p:cNvPr>
          <p:cNvPicPr>
            <a:picLocks noChangeAspect="1"/>
          </p:cNvPicPr>
          <p:nvPr/>
        </p:nvPicPr>
        <p:blipFill>
          <a:blip r:embed="rId2"/>
          <a:stretch>
            <a:fillRect/>
          </a:stretch>
        </p:blipFill>
        <p:spPr>
          <a:xfrm>
            <a:off x="-776453" y="0"/>
            <a:ext cx="13744906" cy="6858000"/>
          </a:xfrm>
          <a:prstGeom prst="rect">
            <a:avLst/>
          </a:prstGeom>
        </p:spPr>
      </p:pic>
    </p:spTree>
    <p:extLst>
      <p:ext uri="{BB962C8B-B14F-4D97-AF65-F5344CB8AC3E}">
        <p14:creationId xmlns:p14="http://schemas.microsoft.com/office/powerpoint/2010/main" val="22778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B9C2-9D62-4F2C-BCDE-941BF378424E}"/>
              </a:ext>
            </a:extLst>
          </p:cNvPr>
          <p:cNvSpPr>
            <a:spLocks noGrp="1"/>
          </p:cNvSpPr>
          <p:nvPr>
            <p:ph type="title"/>
          </p:nvPr>
        </p:nvSpPr>
        <p:spPr/>
        <p:txBody>
          <a:bodyPr/>
          <a:lstStyle/>
          <a:p>
            <a:r>
              <a:rPr lang="en-GB" dirty="0"/>
              <a:t>Hugo.lv </a:t>
            </a:r>
            <a:r>
              <a:rPr lang="en-GB" dirty="0" err="1"/>
              <a:t>apmeklējuma</a:t>
            </a:r>
            <a:r>
              <a:rPr lang="en-GB" dirty="0"/>
              <a:t> </a:t>
            </a:r>
            <a:r>
              <a:rPr lang="en-GB" dirty="0" err="1"/>
              <a:t>statistika</a:t>
            </a:r>
            <a:endParaRPr lang="lv-LV" dirty="0"/>
          </a:p>
        </p:txBody>
      </p:sp>
      <p:sp>
        <p:nvSpPr>
          <p:cNvPr id="4" name="Text Placeholder 3">
            <a:extLst>
              <a:ext uri="{FF2B5EF4-FFF2-40B4-BE49-F238E27FC236}">
                <a16:creationId xmlns:a16="http://schemas.microsoft.com/office/drawing/2014/main" id="{D5E8B6ED-6736-4A0E-9319-C6911362761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73CEE78-B933-481A-89D4-3B4370583BE9}"/>
              </a:ext>
            </a:extLst>
          </p:cNvPr>
          <p:cNvSpPr>
            <a:spLocks noGrp="1"/>
          </p:cNvSpPr>
          <p:nvPr>
            <p:ph type="body" sz="quarter" idx="12"/>
          </p:nvPr>
        </p:nvSpPr>
        <p:spPr/>
        <p:txBody>
          <a:bodyPr/>
          <a:lstStyle/>
          <a:p>
            <a:endParaRPr lang="lv-LV"/>
          </a:p>
        </p:txBody>
      </p:sp>
      <p:sp>
        <p:nvSpPr>
          <p:cNvPr id="6" name="Content Placeholder 10">
            <a:extLst>
              <a:ext uri="{FF2B5EF4-FFF2-40B4-BE49-F238E27FC236}">
                <a16:creationId xmlns:a16="http://schemas.microsoft.com/office/drawing/2014/main" id="{E6E39A37-30D6-4528-9368-062E4B0D3FF4}"/>
              </a:ext>
            </a:extLst>
          </p:cNvPr>
          <p:cNvSpPr>
            <a:spLocks noGrp="1"/>
          </p:cNvSpPr>
          <p:nvPr>
            <p:ph idx="1"/>
          </p:nvPr>
        </p:nvSpPr>
        <p:spPr>
          <a:xfrm>
            <a:off x="3454400" y="1752600"/>
            <a:ext cx="8128000" cy="4373563"/>
          </a:xfrm>
        </p:spPr>
        <p:txBody>
          <a:bodyPr/>
          <a:lstStyle/>
          <a:p>
            <a:r>
              <a:rPr lang="en-GB" dirty="0"/>
              <a:t>19M </a:t>
            </a:r>
            <a:r>
              <a:rPr lang="en-GB" dirty="0" err="1"/>
              <a:t>tulkošanas</a:t>
            </a:r>
            <a:r>
              <a:rPr lang="en-GB" dirty="0"/>
              <a:t> </a:t>
            </a:r>
            <a:r>
              <a:rPr lang="en-GB" dirty="0" err="1"/>
              <a:t>pieprasījumi</a:t>
            </a:r>
            <a:endParaRPr lang="en-GB" dirty="0"/>
          </a:p>
          <a:p>
            <a:r>
              <a:rPr lang="en-GB" dirty="0"/>
              <a:t>433M </a:t>
            </a:r>
            <a:r>
              <a:rPr lang="en-GB" dirty="0" err="1"/>
              <a:t>iztulkoti</a:t>
            </a:r>
            <a:r>
              <a:rPr lang="en-GB" dirty="0"/>
              <a:t> </a:t>
            </a:r>
            <a:r>
              <a:rPr lang="en-GB" dirty="0" err="1"/>
              <a:t>vārdi</a:t>
            </a:r>
            <a:endParaRPr lang="en-GB" dirty="0"/>
          </a:p>
          <a:p>
            <a:r>
              <a:rPr lang="en-GB" dirty="0"/>
              <a:t>200M </a:t>
            </a:r>
            <a:r>
              <a:rPr lang="en-GB" dirty="0" err="1"/>
              <a:t>vārdi</a:t>
            </a:r>
            <a:r>
              <a:rPr lang="en-GB" dirty="0"/>
              <a:t> </a:t>
            </a:r>
            <a:r>
              <a:rPr lang="en-GB" dirty="0" err="1"/>
              <a:t>atpazīti</a:t>
            </a:r>
            <a:r>
              <a:rPr lang="en-GB" dirty="0"/>
              <a:t> no audio</a:t>
            </a:r>
          </a:p>
          <a:p>
            <a:r>
              <a:rPr lang="en-GB" dirty="0"/>
              <a:t>83M </a:t>
            </a:r>
            <a:r>
              <a:rPr lang="en-GB" dirty="0" err="1"/>
              <a:t>izrunāti</a:t>
            </a:r>
            <a:r>
              <a:rPr lang="en-GB" dirty="0"/>
              <a:t> </a:t>
            </a:r>
            <a:r>
              <a:rPr lang="en-GB" dirty="0" err="1"/>
              <a:t>vārdi</a:t>
            </a:r>
            <a:endParaRPr lang="en-GB" dirty="0"/>
          </a:p>
          <a:p>
            <a:endParaRPr lang="en-GB" dirty="0"/>
          </a:p>
          <a:p>
            <a:r>
              <a:rPr lang="en-GB" dirty="0" err="1"/>
              <a:t>Lietotāji</a:t>
            </a:r>
            <a:r>
              <a:rPr lang="en-GB" dirty="0"/>
              <a:t> </a:t>
            </a:r>
            <a:r>
              <a:rPr lang="en-GB" dirty="0">
                <a:solidFill>
                  <a:schemeClr val="accent3"/>
                </a:solidFill>
              </a:rPr>
              <a:t>+18% </a:t>
            </a:r>
            <a:r>
              <a:rPr lang="en-GB" sz="1200" dirty="0"/>
              <a:t>(</a:t>
            </a:r>
            <a:r>
              <a:rPr lang="en-GB" sz="1200" dirty="0" err="1"/>
              <a:t>salīdzinot</a:t>
            </a:r>
            <a:r>
              <a:rPr lang="en-GB" sz="1200" dirty="0"/>
              <a:t> </a:t>
            </a:r>
            <a:r>
              <a:rPr lang="en-GB" sz="1200" dirty="0" err="1"/>
              <a:t>ar</a:t>
            </a:r>
            <a:r>
              <a:rPr lang="en-GB" sz="1200" dirty="0"/>
              <a:t> 2020)</a:t>
            </a:r>
            <a:endParaRPr lang="en-GB" dirty="0"/>
          </a:p>
          <a:p>
            <a:r>
              <a:rPr lang="en-GB" dirty="0" err="1"/>
              <a:t>Apmeklējums</a:t>
            </a:r>
            <a:r>
              <a:rPr lang="en-GB" dirty="0"/>
              <a:t> </a:t>
            </a:r>
            <a:r>
              <a:rPr lang="en-GB" dirty="0">
                <a:solidFill>
                  <a:schemeClr val="accent3"/>
                </a:solidFill>
              </a:rPr>
              <a:t>+7% </a:t>
            </a:r>
            <a:r>
              <a:rPr lang="en-GB" sz="1200" dirty="0"/>
              <a:t>(</a:t>
            </a:r>
            <a:r>
              <a:rPr lang="en-GB" sz="1200" dirty="0" err="1"/>
              <a:t>salīdzinot</a:t>
            </a:r>
            <a:r>
              <a:rPr lang="en-GB" sz="1200" dirty="0"/>
              <a:t> </a:t>
            </a:r>
            <a:r>
              <a:rPr lang="en-GB" sz="1200" dirty="0" err="1"/>
              <a:t>ar</a:t>
            </a:r>
            <a:r>
              <a:rPr lang="en-GB" sz="1200" dirty="0"/>
              <a:t> 2020)</a:t>
            </a:r>
          </a:p>
          <a:p>
            <a:endParaRPr lang="en-GB" sz="1200" dirty="0"/>
          </a:p>
          <a:p>
            <a:endParaRPr lang="en-GB" sz="1200" dirty="0"/>
          </a:p>
          <a:p>
            <a:endParaRPr lang="lv-LV" dirty="0"/>
          </a:p>
        </p:txBody>
      </p:sp>
      <p:pic>
        <p:nvPicPr>
          <p:cNvPr id="7" name="Picture 6">
            <a:extLst>
              <a:ext uri="{FF2B5EF4-FFF2-40B4-BE49-F238E27FC236}">
                <a16:creationId xmlns:a16="http://schemas.microsoft.com/office/drawing/2014/main" id="{44F5000C-3591-484E-8760-38A7646AD7D2}"/>
              </a:ext>
            </a:extLst>
          </p:cNvPr>
          <p:cNvPicPr>
            <a:picLocks noChangeAspect="1"/>
          </p:cNvPicPr>
          <p:nvPr/>
        </p:nvPicPr>
        <p:blipFill>
          <a:blip r:embed="rId2"/>
          <a:stretch>
            <a:fillRect/>
          </a:stretch>
        </p:blipFill>
        <p:spPr>
          <a:xfrm>
            <a:off x="3540305" y="4649799"/>
            <a:ext cx="6600825" cy="1476375"/>
          </a:xfrm>
          <a:prstGeom prst="rect">
            <a:avLst/>
          </a:prstGeom>
        </p:spPr>
      </p:pic>
    </p:spTree>
    <p:extLst>
      <p:ext uri="{BB962C8B-B14F-4D97-AF65-F5344CB8AC3E}">
        <p14:creationId xmlns:p14="http://schemas.microsoft.com/office/powerpoint/2010/main" val="240514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CDB5-6E23-41DB-A735-D04E11EABFF5}"/>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D10885F1-688E-4ABB-A113-EB109F7B6E6F}"/>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28397D5E-4343-404D-9505-8B8C29A9BF6C}"/>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AD7CA4A-308A-4D94-AAAE-E0F639380F4F}"/>
              </a:ext>
            </a:extLst>
          </p:cNvPr>
          <p:cNvSpPr>
            <a:spLocks noGrp="1"/>
          </p:cNvSpPr>
          <p:nvPr>
            <p:ph type="body" sz="quarter" idx="12"/>
          </p:nvPr>
        </p:nvSpPr>
        <p:spPr/>
        <p:txBody>
          <a:bodyPr/>
          <a:lstStyle/>
          <a:p>
            <a:endParaRPr lang="lv-LV"/>
          </a:p>
        </p:txBody>
      </p:sp>
      <p:pic>
        <p:nvPicPr>
          <p:cNvPr id="9" name="Picture 8">
            <a:extLst>
              <a:ext uri="{FF2B5EF4-FFF2-40B4-BE49-F238E27FC236}">
                <a16:creationId xmlns:a16="http://schemas.microsoft.com/office/drawing/2014/main" id="{6FC62FB9-604E-4ECA-80E1-7B85F765AD7D}"/>
              </a:ext>
            </a:extLst>
          </p:cNvPr>
          <p:cNvPicPr>
            <a:picLocks noChangeAspect="1"/>
          </p:cNvPicPr>
          <p:nvPr/>
        </p:nvPicPr>
        <p:blipFill>
          <a:blip r:embed="rId2"/>
          <a:stretch>
            <a:fillRect/>
          </a:stretch>
        </p:blipFill>
        <p:spPr>
          <a:xfrm>
            <a:off x="-624276" y="-1"/>
            <a:ext cx="13440552" cy="6858002"/>
          </a:xfrm>
          <a:prstGeom prst="rect">
            <a:avLst/>
          </a:prstGeom>
        </p:spPr>
      </p:pic>
    </p:spTree>
    <p:extLst>
      <p:ext uri="{BB962C8B-B14F-4D97-AF65-F5344CB8AC3E}">
        <p14:creationId xmlns:p14="http://schemas.microsoft.com/office/powerpoint/2010/main" val="239159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F323-A895-4997-810B-9D8213A07C73}"/>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68406A49-B2D6-4443-8814-969646DC8681}"/>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53B74EDD-D3F4-4E40-839F-A7DD9D45CA1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EB82F4D-9535-4B68-9BD7-BF1FBB125994}"/>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95ABAE7B-4397-4E7E-8279-505C14254316}"/>
              </a:ext>
            </a:extLst>
          </p:cNvPr>
          <p:cNvPicPr>
            <a:picLocks noChangeAspect="1"/>
          </p:cNvPicPr>
          <p:nvPr/>
        </p:nvPicPr>
        <p:blipFill>
          <a:blip r:embed="rId2"/>
          <a:stretch>
            <a:fillRect/>
          </a:stretch>
        </p:blipFill>
        <p:spPr>
          <a:xfrm>
            <a:off x="1967813" y="0"/>
            <a:ext cx="10580473" cy="6858000"/>
          </a:xfrm>
          <a:prstGeom prst="rect">
            <a:avLst/>
          </a:prstGeom>
        </p:spPr>
      </p:pic>
    </p:spTree>
    <p:extLst>
      <p:ext uri="{BB962C8B-B14F-4D97-AF65-F5344CB8AC3E}">
        <p14:creationId xmlns:p14="http://schemas.microsoft.com/office/powerpoint/2010/main" val="117962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3522-9213-3333-236A-B69F6CCC684B}"/>
              </a:ext>
            </a:extLst>
          </p:cNvPr>
          <p:cNvSpPr>
            <a:spLocks noGrp="1"/>
          </p:cNvSpPr>
          <p:nvPr>
            <p:ph type="title"/>
          </p:nvPr>
        </p:nvSpPr>
        <p:spPr/>
        <p:txBody>
          <a:bodyPr/>
          <a:lstStyle/>
          <a:p>
            <a:r>
              <a:rPr lang="lv-LV" dirty="0"/>
              <a:t>CAT rīks</a:t>
            </a:r>
          </a:p>
        </p:txBody>
      </p:sp>
      <p:sp>
        <p:nvSpPr>
          <p:cNvPr id="3" name="Content Placeholder 2">
            <a:extLst>
              <a:ext uri="{FF2B5EF4-FFF2-40B4-BE49-F238E27FC236}">
                <a16:creationId xmlns:a16="http://schemas.microsoft.com/office/drawing/2014/main" id="{120F3A8B-B5C7-3372-AE89-E9D2924402D0}"/>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DF43F818-BCE3-5E65-7333-F188C10BFBB0}"/>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9C8640C-D98A-73F5-0CB0-D49BFCF37FF1}"/>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917E09A8-219C-8334-A036-19836C2F2BB1}"/>
              </a:ext>
            </a:extLst>
          </p:cNvPr>
          <p:cNvPicPr>
            <a:picLocks noChangeAspect="1"/>
          </p:cNvPicPr>
          <p:nvPr/>
        </p:nvPicPr>
        <p:blipFill>
          <a:blip r:embed="rId2"/>
          <a:stretch>
            <a:fillRect/>
          </a:stretch>
        </p:blipFill>
        <p:spPr>
          <a:xfrm>
            <a:off x="2191698" y="1645920"/>
            <a:ext cx="10653404" cy="5065776"/>
          </a:xfrm>
          <a:prstGeom prst="rect">
            <a:avLst/>
          </a:prstGeom>
        </p:spPr>
      </p:pic>
      <p:sp>
        <p:nvSpPr>
          <p:cNvPr id="8" name="Oval 7">
            <a:extLst>
              <a:ext uri="{FF2B5EF4-FFF2-40B4-BE49-F238E27FC236}">
                <a16:creationId xmlns:a16="http://schemas.microsoft.com/office/drawing/2014/main" id="{2521BDD0-9D4D-3D5A-6649-CAF58F0986FB}"/>
              </a:ext>
            </a:extLst>
          </p:cNvPr>
          <p:cNvSpPr/>
          <p:nvPr/>
        </p:nvSpPr>
        <p:spPr>
          <a:xfrm>
            <a:off x="9144000" y="2240280"/>
            <a:ext cx="2340864" cy="850392"/>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01291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86CC-BB45-660C-8795-B48D93B8DBBF}"/>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ABC8E12F-CD8B-E1BE-9C54-74BD5770B2A4}"/>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3179609C-FB55-EF4A-4293-5C96FD56768A}"/>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6A94C8F7-3D61-B31B-500D-7F7786576636}"/>
              </a:ext>
            </a:extLst>
          </p:cNvPr>
          <p:cNvSpPr>
            <a:spLocks noGrp="1"/>
          </p:cNvSpPr>
          <p:nvPr>
            <p:ph type="body" sz="quarter" idx="12"/>
          </p:nvPr>
        </p:nvSpPr>
        <p:spPr/>
        <p:txBody>
          <a:bodyPr/>
          <a:lstStyle/>
          <a:p>
            <a:endParaRPr lang="lv-LV"/>
          </a:p>
        </p:txBody>
      </p:sp>
      <p:pic>
        <p:nvPicPr>
          <p:cNvPr id="9" name="Picture 8">
            <a:extLst>
              <a:ext uri="{FF2B5EF4-FFF2-40B4-BE49-F238E27FC236}">
                <a16:creationId xmlns:a16="http://schemas.microsoft.com/office/drawing/2014/main" id="{BCA5156A-36C5-4947-F7BA-1311C0FE8A00}"/>
              </a:ext>
            </a:extLst>
          </p:cNvPr>
          <p:cNvPicPr>
            <a:picLocks noChangeAspect="1"/>
          </p:cNvPicPr>
          <p:nvPr/>
        </p:nvPicPr>
        <p:blipFill>
          <a:blip r:embed="rId2"/>
          <a:stretch>
            <a:fillRect/>
          </a:stretch>
        </p:blipFill>
        <p:spPr>
          <a:xfrm>
            <a:off x="0" y="0"/>
            <a:ext cx="12192000" cy="6584095"/>
          </a:xfrm>
          <a:prstGeom prst="rect">
            <a:avLst/>
          </a:prstGeom>
        </p:spPr>
      </p:pic>
    </p:spTree>
    <p:extLst>
      <p:ext uri="{BB962C8B-B14F-4D97-AF65-F5344CB8AC3E}">
        <p14:creationId xmlns:p14="http://schemas.microsoft.com/office/powerpoint/2010/main" val="311213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AE91-F291-59B6-A559-6C0D67C64B49}"/>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9E01C6D4-10EC-A463-C1A3-ECAF9332A8BE}"/>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E27FCDD4-4927-AC10-1612-97E02F7F7E8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CE0A458-88E9-FA77-ED72-DB1872A14DD7}"/>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491338DA-0BD4-419E-49F3-5DE3B31A06D2}"/>
              </a:ext>
            </a:extLst>
          </p:cNvPr>
          <p:cNvPicPr>
            <a:picLocks noChangeAspect="1"/>
          </p:cNvPicPr>
          <p:nvPr/>
        </p:nvPicPr>
        <p:blipFill>
          <a:blip r:embed="rId2"/>
          <a:stretch>
            <a:fillRect/>
          </a:stretch>
        </p:blipFill>
        <p:spPr>
          <a:xfrm>
            <a:off x="0" y="14072"/>
            <a:ext cx="12192000" cy="6615328"/>
          </a:xfrm>
          <a:prstGeom prst="rect">
            <a:avLst/>
          </a:prstGeom>
        </p:spPr>
      </p:pic>
    </p:spTree>
    <p:extLst>
      <p:ext uri="{BB962C8B-B14F-4D97-AF65-F5344CB8AC3E}">
        <p14:creationId xmlns:p14="http://schemas.microsoft.com/office/powerpoint/2010/main" val="2598234468"/>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1DE04E30-EA94-4A60-B54E-892276F6739D}"/>
</file>

<file path=customXml/itemProps2.xml><?xml version="1.0" encoding="utf-8"?>
<ds:datastoreItem xmlns:ds="http://schemas.openxmlformats.org/officeDocument/2006/customXml" ds:itemID="{5F4458FD-B6F7-4EB8-A045-37E07B39DF2B}"/>
</file>

<file path=customXml/itemProps3.xml><?xml version="1.0" encoding="utf-8"?>
<ds:datastoreItem xmlns:ds="http://schemas.openxmlformats.org/officeDocument/2006/customXml" ds:itemID="{E7B5CB02-063B-4F73-A4AC-BCBD988EC2B7}"/>
</file>

<file path=docProps/app.xml><?xml version="1.0" encoding="utf-8"?>
<Properties xmlns="http://schemas.openxmlformats.org/officeDocument/2006/extended-properties" xmlns:vt="http://schemas.openxmlformats.org/officeDocument/2006/docPropsVTypes">
  <Template/>
  <TotalTime>5642</TotalTime>
  <Words>364</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Verdana</vt:lpstr>
      <vt:lpstr>89_Prezentacija_templateLV</vt:lpstr>
      <vt:lpstr>Valodas tehnoloģiju risinājumi valsts pārvaldē un iespējas nākotnē</vt:lpstr>
      <vt:lpstr>PowerPoint Presentation</vt:lpstr>
      <vt:lpstr>PowerPoint Presentation</vt:lpstr>
      <vt:lpstr>Hugo.lv apmeklējuma statistika</vt:lpstr>
      <vt:lpstr>PowerPoint Presentation</vt:lpstr>
      <vt:lpstr>PowerPoint Presentation</vt:lpstr>
      <vt:lpstr>CAT rīks</vt:lpstr>
      <vt:lpstr>PowerPoint Presentation</vt:lpstr>
      <vt:lpstr>PowerPoint Presentation</vt:lpstr>
      <vt:lpstr>PowerPoint Presentation</vt:lpstr>
      <vt:lpstr>PowerPoint Presentation</vt:lpstr>
      <vt:lpstr>PowerPoint Presentation</vt:lpstr>
      <vt:lpstr>PowerPoint Presentation</vt:lpstr>
      <vt:lpstr>Digitālās transformācijas pamatnostādnes 2021.-2027. gadam</vt:lpstr>
      <vt:lpstr>Digitālās transformācijas pamatnostādnes 2021.-2027. gadam (2)</vt:lpstr>
      <vt:lpstr>Palīdzi uzlabot Hugo.lv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Jānis Ziediņš</cp:lastModifiedBy>
  <cp:revision>323</cp:revision>
  <cp:lastPrinted>2017-08-09T06:06:17Z</cp:lastPrinted>
  <dcterms:created xsi:type="dcterms:W3CDTF">2014-11-20T14:46:47Z</dcterms:created>
  <dcterms:modified xsi:type="dcterms:W3CDTF">2022-10-27T10:51:10Z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0x010100541D6704663FD9458F4BF149505D8835</vt:lpwstr>
  </property>
</Properties>
</file>