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15" r:id="rId4"/>
  </p:sldMasterIdLst>
  <p:notesMasterIdLst>
    <p:notesMasterId r:id="rId18"/>
  </p:notesMasterIdLst>
  <p:handoutMasterIdLst>
    <p:handoutMasterId r:id="rId19"/>
  </p:handoutMasterIdLst>
  <p:sldIdLst>
    <p:sldId id="2527" r:id="rId5"/>
    <p:sldId id="2534" r:id="rId6"/>
    <p:sldId id="2544" r:id="rId7"/>
    <p:sldId id="2531" r:id="rId8"/>
    <p:sldId id="2533" r:id="rId9"/>
    <p:sldId id="2532" r:id="rId10"/>
    <p:sldId id="2536" r:id="rId11"/>
    <p:sldId id="2537" r:id="rId12"/>
    <p:sldId id="2539" r:id="rId13"/>
    <p:sldId id="2541" r:id="rId14"/>
    <p:sldId id="2538" r:id="rId15"/>
    <p:sldId id="2540" r:id="rId16"/>
    <p:sldId id="2542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 Sans" panose="00000500000000000000" pitchFamily="2" charset="0"/>
      <p:regular r:id="rId24"/>
      <p:bold r:id="rId25"/>
      <p:italic r:id="rId26"/>
      <p:boldItalic r:id="rId27"/>
    </p:embeddedFont>
    <p:embeddedFont>
      <p:font typeface="Nunito Sans ExtraBold" panose="00000900000000000000" pitchFamily="2" charset="0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2" orient="horz" pos="1584" userDrawn="1">
          <p15:clr>
            <a:srgbClr val="A4A3A4"/>
          </p15:clr>
        </p15:guide>
        <p15:guide id="2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B28AE"/>
    <a:srgbClr val="AB06A8"/>
    <a:srgbClr val="7A0AD1"/>
    <a:srgbClr val="001334"/>
    <a:srgbClr val="000000"/>
    <a:srgbClr val="8F40D9"/>
    <a:srgbClr val="E9D0FC"/>
    <a:srgbClr val="F2E3FD"/>
    <a:srgbClr val="FF3B7A"/>
    <a:srgbClr val="00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B6DB9-EAB4-40AD-8AFD-79522A305ADE}" v="1445" dt="2020-11-06T06:55:13.73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83265" autoAdjust="0"/>
  </p:normalViewPr>
  <p:slideViewPr>
    <p:cSldViewPr snapToObjects="1">
      <p:cViewPr varScale="1">
        <p:scale>
          <a:sx n="104" d="100"/>
          <a:sy n="104" d="100"/>
        </p:scale>
        <p:origin x="144" y="324"/>
      </p:cViewPr>
      <p:guideLst>
        <p:guide orient="horz" pos="15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DEJEVA, Sanita" userId="S::sanita.fadejeva@amplexor.com::e27bb8c2-ffd2-407d-b0f0-cae107c58fe2" providerId="AD" clId="Web-{A048EBC2-C340-022D-D3E2-3A19CA6F7514}"/>
    <pc:docChg chg="modSld">
      <pc:chgData name="FADEJEVA, Sanita" userId="S::sanita.fadejeva@amplexor.com::e27bb8c2-ffd2-407d-b0f0-cae107c58fe2" providerId="AD" clId="Web-{A048EBC2-C340-022D-D3E2-3A19CA6F7514}" dt="2020-10-23T10:35:57.380" v="10" actId="20577"/>
      <pc:docMkLst>
        <pc:docMk/>
      </pc:docMkLst>
      <pc:sldChg chg="modSp">
        <pc:chgData name="FADEJEVA, Sanita" userId="S::sanita.fadejeva@amplexor.com::e27bb8c2-ffd2-407d-b0f0-cae107c58fe2" providerId="AD" clId="Web-{A048EBC2-C340-022D-D3E2-3A19CA6F7514}" dt="2020-10-23T10:35:57.052" v="8" actId="20577"/>
        <pc:sldMkLst>
          <pc:docMk/>
          <pc:sldMk cId="3565298918" sldId="2527"/>
        </pc:sldMkLst>
        <pc:spChg chg="mod">
          <ac:chgData name="FADEJEVA, Sanita" userId="S::sanita.fadejeva@amplexor.com::e27bb8c2-ffd2-407d-b0f0-cae107c58fe2" providerId="AD" clId="Web-{A048EBC2-C340-022D-D3E2-3A19CA6F7514}" dt="2020-10-23T10:35:57.052" v="8" actId="20577"/>
          <ac:spMkLst>
            <pc:docMk/>
            <pc:sldMk cId="3565298918" sldId="2527"/>
            <ac:spMk id="7" creationId="{B0E1FD36-7F88-7B4E-9E12-F56433015600}"/>
          </ac:spMkLst>
        </pc:spChg>
      </pc:sldChg>
    </pc:docChg>
  </pc:docChgLst>
  <pc:docChgLst>
    <pc:chgData name="ROMANOVSKA-JANSONE, Indra" userId="d60fbb60-c728-4024-b82d-6b5168b4a50c" providerId="ADAL" clId="{4F4B6DB9-EAB4-40AD-8AFD-79522A305ADE}"/>
    <pc:docChg chg="undo custSel addSld delSld modSld sldOrd">
      <pc:chgData name="ROMANOVSKA-JANSONE, Indra" userId="d60fbb60-c728-4024-b82d-6b5168b4a50c" providerId="ADAL" clId="{4F4B6DB9-EAB4-40AD-8AFD-79522A305ADE}" dt="2020-11-06T06:55:13.734" v="3492"/>
      <pc:docMkLst>
        <pc:docMk/>
      </pc:docMkLst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1134834465" sldId="2472"/>
        </pc:sldMkLst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2680503490" sldId="2474"/>
        </pc:sldMkLst>
      </pc:sldChg>
      <pc:sldChg chg="del">
        <pc:chgData name="ROMANOVSKA-JANSONE, Indra" userId="d60fbb60-c728-4024-b82d-6b5168b4a50c" providerId="ADAL" clId="{4F4B6DB9-EAB4-40AD-8AFD-79522A305ADE}" dt="2020-11-01T10:58:57.362" v="2540" actId="47"/>
        <pc:sldMkLst>
          <pc:docMk/>
          <pc:sldMk cId="607068967" sldId="2477"/>
        </pc:sldMkLst>
      </pc:sldChg>
      <pc:sldChg chg="del">
        <pc:chgData name="ROMANOVSKA-JANSONE, Indra" userId="d60fbb60-c728-4024-b82d-6b5168b4a50c" providerId="ADAL" clId="{4F4B6DB9-EAB4-40AD-8AFD-79522A305ADE}" dt="2020-11-01T10:58:59.030" v="2541" actId="47"/>
        <pc:sldMkLst>
          <pc:docMk/>
          <pc:sldMk cId="1725958110" sldId="2479"/>
        </pc:sldMkLst>
      </pc:sldChg>
      <pc:sldChg chg="del">
        <pc:chgData name="ROMANOVSKA-JANSONE, Indra" userId="d60fbb60-c728-4024-b82d-6b5168b4a50c" providerId="ADAL" clId="{4F4B6DB9-EAB4-40AD-8AFD-79522A305ADE}" dt="2020-11-01T10:59:00.641" v="2542" actId="47"/>
        <pc:sldMkLst>
          <pc:docMk/>
          <pc:sldMk cId="2373736061" sldId="2480"/>
        </pc:sldMkLst>
      </pc:sldChg>
      <pc:sldChg chg="modSp mod">
        <pc:chgData name="ROMANOVSKA-JANSONE, Indra" userId="d60fbb60-c728-4024-b82d-6b5168b4a50c" providerId="ADAL" clId="{4F4B6DB9-EAB4-40AD-8AFD-79522A305ADE}" dt="2020-10-27T14:47:14.492" v="829" actId="114"/>
        <pc:sldMkLst>
          <pc:docMk/>
          <pc:sldMk cId="3565298918" sldId="2527"/>
        </pc:sldMkLst>
        <pc:spChg chg="mod">
          <ac:chgData name="ROMANOVSKA-JANSONE, Indra" userId="d60fbb60-c728-4024-b82d-6b5168b4a50c" providerId="ADAL" clId="{4F4B6DB9-EAB4-40AD-8AFD-79522A305ADE}" dt="2020-10-27T14:47:14.492" v="829" actId="114"/>
          <ac:spMkLst>
            <pc:docMk/>
            <pc:sldMk cId="3565298918" sldId="2527"/>
            <ac:spMk id="5" creationId="{5F7EB23A-4553-3B40-BD87-B2796CF823F6}"/>
          </ac:spMkLst>
        </pc:spChg>
        <pc:spChg chg="mod">
          <ac:chgData name="ROMANOVSKA-JANSONE, Indra" userId="d60fbb60-c728-4024-b82d-6b5168b4a50c" providerId="ADAL" clId="{4F4B6DB9-EAB4-40AD-8AFD-79522A305ADE}" dt="2020-10-27T14:46:32.353" v="818" actId="1076"/>
          <ac:spMkLst>
            <pc:docMk/>
            <pc:sldMk cId="3565298918" sldId="2527"/>
            <ac:spMk id="7" creationId="{B0E1FD36-7F88-7B4E-9E12-F56433015600}"/>
          </ac:spMkLst>
        </pc:spChg>
        <pc:picChg chg="mod">
          <ac:chgData name="ROMANOVSKA-JANSONE, Indra" userId="d60fbb60-c728-4024-b82d-6b5168b4a50c" providerId="ADAL" clId="{4F4B6DB9-EAB4-40AD-8AFD-79522A305ADE}" dt="2020-10-27T14:46:05.937" v="813" actId="1076"/>
          <ac:picMkLst>
            <pc:docMk/>
            <pc:sldMk cId="3565298918" sldId="2527"/>
            <ac:picMk id="6" creationId="{F8668C9F-77FE-1547-9945-5906B82E9CBE}"/>
          </ac:picMkLst>
        </pc:picChg>
        <pc:picChg chg="mod">
          <ac:chgData name="ROMANOVSKA-JANSONE, Indra" userId="d60fbb60-c728-4024-b82d-6b5168b4a50c" providerId="ADAL" clId="{4F4B6DB9-EAB4-40AD-8AFD-79522A305ADE}" dt="2020-10-27T14:46:56.699" v="826" actId="1076"/>
          <ac:picMkLst>
            <pc:docMk/>
            <pc:sldMk cId="3565298918" sldId="2527"/>
            <ac:picMk id="8" creationId="{FB8815A4-9663-D946-B8C9-D9E03535657C}"/>
          </ac:picMkLst>
        </pc:picChg>
      </pc:sldChg>
      <pc:sldChg chg="del">
        <pc:chgData name="ROMANOVSKA-JANSONE, Indra" userId="d60fbb60-c728-4024-b82d-6b5168b4a50c" providerId="ADAL" clId="{4F4B6DB9-EAB4-40AD-8AFD-79522A305ADE}" dt="2020-10-27T14:47:27.860" v="830" actId="2696"/>
        <pc:sldMkLst>
          <pc:docMk/>
          <pc:sldMk cId="2200078446" sldId="2528"/>
        </pc:sldMkLst>
      </pc:sldChg>
      <pc:sldChg chg="del">
        <pc:chgData name="ROMANOVSKA-JANSONE, Indra" userId="d60fbb60-c728-4024-b82d-6b5168b4a50c" providerId="ADAL" clId="{4F4B6DB9-EAB4-40AD-8AFD-79522A305ADE}" dt="2020-11-01T10:59:16.190" v="2543" actId="47"/>
        <pc:sldMkLst>
          <pc:docMk/>
          <pc:sldMk cId="1979098581" sldId="2529"/>
        </pc:sldMkLst>
      </pc:sldChg>
      <pc:sldChg chg="addSp modSp new del mod">
        <pc:chgData name="ROMANOVSKA-JANSONE, Indra" userId="d60fbb60-c728-4024-b82d-6b5168b4a50c" providerId="ADAL" clId="{4F4B6DB9-EAB4-40AD-8AFD-79522A305ADE}" dt="2020-10-27T13:54:57.475" v="42" actId="2696"/>
        <pc:sldMkLst>
          <pc:docMk/>
          <pc:sldMk cId="209100837" sldId="2530"/>
        </pc:sldMkLst>
        <pc:graphicFrameChg chg="add mod">
          <ac:chgData name="ROMANOVSKA-JANSONE, Indra" userId="d60fbb60-c728-4024-b82d-6b5168b4a50c" providerId="ADAL" clId="{4F4B6DB9-EAB4-40AD-8AFD-79522A305ADE}" dt="2020-10-27T13:53:33.023" v="35" actId="2085"/>
          <ac:graphicFrameMkLst>
            <pc:docMk/>
            <pc:sldMk cId="209100837" sldId="2530"/>
            <ac:graphicFrameMk id="3" creationId="{BE6E11BB-A5DC-4638-A4D0-7C0A9F01C7B3}"/>
          </ac:graphicFrameMkLst>
        </pc:graphicFrameChg>
        <pc:graphicFrameChg chg="add mod">
          <ac:chgData name="ROMANOVSKA-JANSONE, Indra" userId="d60fbb60-c728-4024-b82d-6b5168b4a50c" providerId="ADAL" clId="{4F4B6DB9-EAB4-40AD-8AFD-79522A305ADE}" dt="2020-10-27T13:53:04.067" v="34"/>
          <ac:graphicFrameMkLst>
            <pc:docMk/>
            <pc:sldMk cId="209100837" sldId="2530"/>
            <ac:graphicFrameMk id="4" creationId="{BE6E11BB-A5DC-4638-A4D0-7C0A9F01C7B3}"/>
          </ac:graphicFrameMkLst>
        </pc:graphicFrameChg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734168922" sldId="2530"/>
        </pc:sldMkLst>
      </pc:sldChg>
      <pc:sldChg chg="addSp delSp modSp add mod ord">
        <pc:chgData name="ROMANOVSKA-JANSONE, Indra" userId="d60fbb60-c728-4024-b82d-6b5168b4a50c" providerId="ADAL" clId="{4F4B6DB9-EAB4-40AD-8AFD-79522A305ADE}" dt="2020-10-27T14:42:44.650" v="748" actId="113"/>
        <pc:sldMkLst>
          <pc:docMk/>
          <pc:sldMk cId="63751700" sldId="2531"/>
        </pc:sldMkLst>
        <pc:spChg chg="del mod">
          <ac:chgData name="ROMANOVSKA-JANSONE, Indra" userId="d60fbb60-c728-4024-b82d-6b5168b4a50c" providerId="ADAL" clId="{4F4B6DB9-EAB4-40AD-8AFD-79522A305ADE}" dt="2020-10-27T13:54:51.881" v="41" actId="22"/>
          <ac:spMkLst>
            <pc:docMk/>
            <pc:sldMk cId="63751700" sldId="2531"/>
            <ac:spMk id="2" creationId="{CD6FAADD-2EF7-5F41-AFC6-98737D3EA67C}"/>
          </ac:spMkLst>
        </pc:spChg>
        <pc:spChg chg="mod">
          <ac:chgData name="ROMANOVSKA-JANSONE, Indra" userId="d60fbb60-c728-4024-b82d-6b5168b4a50c" providerId="ADAL" clId="{4F4B6DB9-EAB4-40AD-8AFD-79522A305ADE}" dt="2020-10-27T13:56:17.962" v="73" actId="255"/>
          <ac:spMkLst>
            <pc:docMk/>
            <pc:sldMk cId="63751700" sldId="2531"/>
            <ac:spMk id="4" creationId="{CB61EE53-A88F-2B4C-8534-BBCBE95ACE05}"/>
          </ac:spMkLst>
        </pc:spChg>
        <pc:spChg chg="mod">
          <ac:chgData name="ROMANOVSKA-JANSONE, Indra" userId="d60fbb60-c728-4024-b82d-6b5168b4a50c" providerId="ADAL" clId="{4F4B6DB9-EAB4-40AD-8AFD-79522A305ADE}" dt="2020-10-27T14:35:40.261" v="667" actId="6549"/>
          <ac:spMkLst>
            <pc:docMk/>
            <pc:sldMk cId="63751700" sldId="2531"/>
            <ac:spMk id="5" creationId="{AE43820A-6FEB-2A44-8C83-211ED97DB5AF}"/>
          </ac:spMkLst>
        </pc:spChg>
        <pc:spChg chg="add mod">
          <ac:chgData name="ROMANOVSKA-JANSONE, Indra" userId="d60fbb60-c728-4024-b82d-6b5168b4a50c" providerId="ADAL" clId="{4F4B6DB9-EAB4-40AD-8AFD-79522A305ADE}" dt="2020-10-27T14:42:44.650" v="748" actId="113"/>
          <ac:spMkLst>
            <pc:docMk/>
            <pc:sldMk cId="63751700" sldId="2531"/>
            <ac:spMk id="9" creationId="{2DAD6804-4F89-490A-AC8F-72F1C252EE0B}"/>
          </ac:spMkLst>
        </pc:spChg>
        <pc:spChg chg="add del mod">
          <ac:chgData name="ROMANOVSKA-JANSONE, Indra" userId="d60fbb60-c728-4024-b82d-6b5168b4a50c" providerId="ADAL" clId="{4F4B6DB9-EAB4-40AD-8AFD-79522A305ADE}" dt="2020-10-27T14:35:54.957" v="669" actId="478"/>
          <ac:spMkLst>
            <pc:docMk/>
            <pc:sldMk cId="63751700" sldId="2531"/>
            <ac:spMk id="11" creationId="{E40CE2FD-0077-4598-8216-95E397028EE2}"/>
          </ac:spMkLst>
        </pc:spChg>
        <pc:spChg chg="add del mod">
          <ac:chgData name="ROMANOVSKA-JANSONE, Indra" userId="d60fbb60-c728-4024-b82d-6b5168b4a50c" providerId="ADAL" clId="{4F4B6DB9-EAB4-40AD-8AFD-79522A305ADE}" dt="2020-10-27T14:06:42.930" v="134" actId="478"/>
          <ac:spMkLst>
            <pc:docMk/>
            <pc:sldMk cId="63751700" sldId="2531"/>
            <ac:spMk id="12" creationId="{40A7CCFE-9247-4D9F-B4DB-316050D88E0C}"/>
          </ac:spMkLst>
        </pc:spChg>
        <pc:spChg chg="add del mod">
          <ac:chgData name="ROMANOVSKA-JANSONE, Indra" userId="d60fbb60-c728-4024-b82d-6b5168b4a50c" providerId="ADAL" clId="{4F4B6DB9-EAB4-40AD-8AFD-79522A305ADE}" dt="2020-10-27T14:35:57.962" v="671" actId="478"/>
          <ac:spMkLst>
            <pc:docMk/>
            <pc:sldMk cId="63751700" sldId="2531"/>
            <ac:spMk id="13" creationId="{AE0F5C31-1F8A-49F6-9EFF-6AFA11CD4D29}"/>
          </ac:spMkLst>
        </pc:spChg>
        <pc:spChg chg="add del mod">
          <ac:chgData name="ROMANOVSKA-JANSONE, Indra" userId="d60fbb60-c728-4024-b82d-6b5168b4a50c" providerId="ADAL" clId="{4F4B6DB9-EAB4-40AD-8AFD-79522A305ADE}" dt="2020-10-27T14:24:03.889" v="470" actId="478"/>
          <ac:spMkLst>
            <pc:docMk/>
            <pc:sldMk cId="63751700" sldId="2531"/>
            <ac:spMk id="19" creationId="{551F8109-62FF-4E0A-B0DD-465CD1B7E8FA}"/>
          </ac:spMkLst>
        </pc:spChg>
        <pc:spChg chg="add del mod">
          <ac:chgData name="ROMANOVSKA-JANSONE, Indra" userId="d60fbb60-c728-4024-b82d-6b5168b4a50c" providerId="ADAL" clId="{4F4B6DB9-EAB4-40AD-8AFD-79522A305ADE}" dt="2020-10-27T14:25:15.828" v="473" actId="478"/>
          <ac:spMkLst>
            <pc:docMk/>
            <pc:sldMk cId="63751700" sldId="2531"/>
            <ac:spMk id="20" creationId="{B4F04D34-56E3-4A72-BC00-284EBD2A0CB5}"/>
          </ac:spMkLst>
        </pc:spChg>
        <pc:spChg chg="add del mod">
          <ac:chgData name="ROMANOVSKA-JANSONE, Indra" userId="d60fbb60-c728-4024-b82d-6b5168b4a50c" providerId="ADAL" clId="{4F4B6DB9-EAB4-40AD-8AFD-79522A305ADE}" dt="2020-10-27T14:25:35.301" v="476" actId="478"/>
          <ac:spMkLst>
            <pc:docMk/>
            <pc:sldMk cId="63751700" sldId="2531"/>
            <ac:spMk id="21" creationId="{3E752A36-FFF3-48A1-ACD4-B826F15976C8}"/>
          </ac:spMkLst>
        </pc:spChg>
        <pc:spChg chg="add del">
          <ac:chgData name="ROMANOVSKA-JANSONE, Indra" userId="d60fbb60-c728-4024-b82d-6b5168b4a50c" providerId="ADAL" clId="{4F4B6DB9-EAB4-40AD-8AFD-79522A305ADE}" dt="2020-10-27T14:25:58.573" v="478" actId="478"/>
          <ac:spMkLst>
            <pc:docMk/>
            <pc:sldMk cId="63751700" sldId="2531"/>
            <ac:spMk id="22" creationId="{53B99E8D-D44C-41C0-AA2F-E78E72EE427A}"/>
          </ac:spMkLst>
        </pc:spChg>
        <pc:spChg chg="add del">
          <ac:chgData name="ROMANOVSKA-JANSONE, Indra" userId="d60fbb60-c728-4024-b82d-6b5168b4a50c" providerId="ADAL" clId="{4F4B6DB9-EAB4-40AD-8AFD-79522A305ADE}" dt="2020-10-27T14:36:39.890" v="674" actId="478"/>
          <ac:spMkLst>
            <pc:docMk/>
            <pc:sldMk cId="63751700" sldId="2531"/>
            <ac:spMk id="32" creationId="{8FAA69F4-BE26-44C9-A338-9DFBFBF902C1}"/>
          </ac:spMkLst>
        </pc:spChg>
        <pc:spChg chg="add mod ord">
          <ac:chgData name="ROMANOVSKA-JANSONE, Indra" userId="d60fbb60-c728-4024-b82d-6b5168b4a50c" providerId="ADAL" clId="{4F4B6DB9-EAB4-40AD-8AFD-79522A305ADE}" dt="2020-10-27T14:40:59.177" v="746" actId="167"/>
          <ac:spMkLst>
            <pc:docMk/>
            <pc:sldMk cId="63751700" sldId="2531"/>
            <ac:spMk id="33" creationId="{6944A5D5-AE7A-481E-AB49-400AA73BE49D}"/>
          </ac:spMkLst>
        </pc:spChg>
        <pc:grpChg chg="add del mod">
          <ac:chgData name="ROMANOVSKA-JANSONE, Indra" userId="d60fbb60-c728-4024-b82d-6b5168b4a50c" providerId="ADAL" clId="{4F4B6DB9-EAB4-40AD-8AFD-79522A305ADE}" dt="2020-10-27T14:09:14.302" v="156" actId="478"/>
          <ac:grpSpMkLst>
            <pc:docMk/>
            <pc:sldMk cId="63751700" sldId="2531"/>
            <ac:grpSpMk id="16" creationId="{733B2AE3-6A0E-4315-B2C6-634CC774FA72}"/>
          </ac:grpSpMkLst>
        </pc:grpChg>
        <pc:grpChg chg="mod">
          <ac:chgData name="ROMANOVSKA-JANSONE, Indra" userId="d60fbb60-c728-4024-b82d-6b5168b4a50c" providerId="ADAL" clId="{4F4B6DB9-EAB4-40AD-8AFD-79522A305ADE}" dt="2020-10-27T14:08:48.562" v="155"/>
          <ac:grpSpMkLst>
            <pc:docMk/>
            <pc:sldMk cId="63751700" sldId="2531"/>
            <ac:grpSpMk id="18" creationId="{7E8A96EB-F617-4EB8-B755-93228FA55BC9}"/>
          </ac:grpSpMkLst>
        </pc:grpChg>
        <pc:graphicFrameChg chg="add del mod">
          <ac:chgData name="ROMANOVSKA-JANSONE, Indra" userId="d60fbb60-c728-4024-b82d-6b5168b4a50c" providerId="ADAL" clId="{4F4B6DB9-EAB4-40AD-8AFD-79522A305ADE}" dt="2020-10-27T13:57:38.628" v="99" actId="478"/>
          <ac:graphicFrameMkLst>
            <pc:docMk/>
            <pc:sldMk cId="63751700" sldId="2531"/>
            <ac:graphicFrameMk id="7" creationId="{1577E019-3C29-47DC-B5F8-6D38E8DA4B39}"/>
          </ac:graphicFrameMkLst>
        </pc:graphicFrameChg>
        <pc:picChg chg="add del mod">
          <ac:chgData name="ROMANOVSKA-JANSONE, Indra" userId="d60fbb60-c728-4024-b82d-6b5168b4a50c" providerId="ADAL" clId="{4F4B6DB9-EAB4-40AD-8AFD-79522A305ADE}" dt="2020-10-27T14:35:31.863" v="649" actId="478"/>
          <ac:picMkLst>
            <pc:docMk/>
            <pc:sldMk cId="63751700" sldId="2531"/>
            <ac:picMk id="10" creationId="{521BA089-C3E2-48AD-8869-B59E4B1D92C8}"/>
          </ac:picMkLst>
        </pc:picChg>
        <pc:inkChg chg="add del mod topLvl">
          <ac:chgData name="ROMANOVSKA-JANSONE, Indra" userId="d60fbb60-c728-4024-b82d-6b5168b4a50c" providerId="ADAL" clId="{4F4B6DB9-EAB4-40AD-8AFD-79522A305ADE}" dt="2020-10-27T14:09:14.302" v="156" actId="478"/>
          <ac:inkMkLst>
            <pc:docMk/>
            <pc:sldMk cId="63751700" sldId="2531"/>
            <ac:inkMk id="14" creationId="{99C640FA-F933-44C5-9CFF-6850422B55BD}"/>
          </ac:inkMkLst>
        </pc:inkChg>
        <pc:inkChg chg="add del mod topLvl">
          <ac:chgData name="ROMANOVSKA-JANSONE, Indra" userId="d60fbb60-c728-4024-b82d-6b5168b4a50c" providerId="ADAL" clId="{4F4B6DB9-EAB4-40AD-8AFD-79522A305ADE}" dt="2020-10-27T14:09:23.095" v="157" actId="478"/>
          <ac:inkMkLst>
            <pc:docMk/>
            <pc:sldMk cId="63751700" sldId="2531"/>
            <ac:inkMk id="15" creationId="{9FD06A16-EBFA-492F-99AC-70F4FA67AD26}"/>
          </ac:inkMkLst>
        </pc:inkChg>
        <pc:inkChg chg="add del mod">
          <ac:chgData name="ROMANOVSKA-JANSONE, Indra" userId="d60fbb60-c728-4024-b82d-6b5168b4a50c" providerId="ADAL" clId="{4F4B6DB9-EAB4-40AD-8AFD-79522A305ADE}" dt="2020-10-27T14:08:48.562" v="155"/>
          <ac:inkMkLst>
            <pc:docMk/>
            <pc:sldMk cId="63751700" sldId="2531"/>
            <ac:inkMk id="17" creationId="{7E6A40BD-B7F6-4570-BB70-0D739D0920F9}"/>
          </ac:inkMkLst>
        </pc:inkChg>
        <pc:cxnChg chg="add del mod">
          <ac:chgData name="ROMANOVSKA-JANSONE, Indra" userId="d60fbb60-c728-4024-b82d-6b5168b4a50c" providerId="ADAL" clId="{4F4B6DB9-EAB4-40AD-8AFD-79522A305ADE}" dt="2020-10-27T14:26:32.525" v="482" actId="478"/>
          <ac:cxnSpMkLst>
            <pc:docMk/>
            <pc:sldMk cId="63751700" sldId="2531"/>
            <ac:cxnSpMk id="24" creationId="{71AEE23E-845C-4D0D-9D44-BD9D049879DD}"/>
          </ac:cxnSpMkLst>
        </pc:cxnChg>
        <pc:cxnChg chg="add del mod">
          <ac:chgData name="ROMANOVSKA-JANSONE, Indra" userId="d60fbb60-c728-4024-b82d-6b5168b4a50c" providerId="ADAL" clId="{4F4B6DB9-EAB4-40AD-8AFD-79522A305ADE}" dt="2020-10-27T14:30:07.175" v="586" actId="478"/>
          <ac:cxnSpMkLst>
            <pc:docMk/>
            <pc:sldMk cId="63751700" sldId="2531"/>
            <ac:cxnSpMk id="27" creationId="{600D0988-043B-4ADF-A0E7-E414C74F584A}"/>
          </ac:cxnSpMkLst>
        </pc:cxnChg>
      </pc:sldChg>
      <pc:sldChg chg="modSp add">
        <pc:chgData name="ROMANOVSKA-JANSONE, Indra" userId="d60fbb60-c728-4024-b82d-6b5168b4a50c" providerId="ADAL" clId="{4F4B6DB9-EAB4-40AD-8AFD-79522A305ADE}" dt="2020-11-01T09:12:59.946" v="1560"/>
        <pc:sldMkLst>
          <pc:docMk/>
          <pc:sldMk cId="1932374851" sldId="2532"/>
        </pc:sldMkLst>
        <pc:graphicFrameChg chg="mod">
          <ac:chgData name="ROMANOVSKA-JANSONE, Indra" userId="d60fbb60-c728-4024-b82d-6b5168b4a50c" providerId="ADAL" clId="{4F4B6DB9-EAB4-40AD-8AFD-79522A305ADE}" dt="2020-11-01T09:12:59.946" v="1560"/>
          <ac:graphicFrameMkLst>
            <pc:docMk/>
            <pc:sldMk cId="1932374851" sldId="2532"/>
            <ac:graphicFrameMk id="7" creationId="{1577E019-3C29-47DC-B5F8-6D38E8DA4B39}"/>
          </ac:graphicFrameMkLst>
        </pc:graphicFrameChg>
      </pc:sldChg>
      <pc:sldChg chg="add">
        <pc:chgData name="ROMANOVSKA-JANSONE, Indra" userId="d60fbb60-c728-4024-b82d-6b5168b4a50c" providerId="ADAL" clId="{4F4B6DB9-EAB4-40AD-8AFD-79522A305ADE}" dt="2020-10-27T14:35:26.537" v="648" actId="2890"/>
        <pc:sldMkLst>
          <pc:docMk/>
          <pc:sldMk cId="1760491031" sldId="2533"/>
        </pc:sldMkLst>
      </pc:sldChg>
      <pc:sldChg chg="addSp delSp modSp new mod modClrScheme chgLayout">
        <pc:chgData name="ROMANOVSKA-JANSONE, Indra" userId="d60fbb60-c728-4024-b82d-6b5168b4a50c" providerId="ADAL" clId="{4F4B6DB9-EAB4-40AD-8AFD-79522A305ADE}" dt="2020-11-06T06:55:13.734" v="3492"/>
        <pc:sldMkLst>
          <pc:docMk/>
          <pc:sldMk cId="1335285973" sldId="2534"/>
        </pc:sldMkLst>
        <pc:spChg chg="del">
          <ac:chgData name="ROMANOVSKA-JANSONE, Indra" userId="d60fbb60-c728-4024-b82d-6b5168b4a50c" providerId="ADAL" clId="{4F4B6DB9-EAB4-40AD-8AFD-79522A305ADE}" dt="2020-10-27T14:52:05.243" v="888" actId="22"/>
          <ac:spMkLst>
            <pc:docMk/>
            <pc:sldMk cId="1335285973" sldId="2534"/>
            <ac:spMk id="2" creationId="{29A44E6E-5DB4-4F18-8F0D-C9984A559803}"/>
          </ac:spMkLst>
        </pc:spChg>
        <pc:spChg chg="mod ord">
          <ac:chgData name="ROMANOVSKA-JANSONE, Indra" userId="d60fbb60-c728-4024-b82d-6b5168b4a50c" providerId="ADAL" clId="{4F4B6DB9-EAB4-40AD-8AFD-79522A305ADE}" dt="2020-10-27T14:54:51.113" v="902" actId="700"/>
          <ac:spMkLst>
            <pc:docMk/>
            <pc:sldMk cId="1335285973" sldId="2534"/>
            <ac:spMk id="3" creationId="{71BD8C4D-A4A3-432E-BE51-EA6310240B2A}"/>
          </ac:spMkLst>
        </pc:spChg>
        <pc:spChg chg="mod ord">
          <ac:chgData name="ROMANOVSKA-JANSONE, Indra" userId="d60fbb60-c728-4024-b82d-6b5168b4a50c" providerId="ADAL" clId="{4F4B6DB9-EAB4-40AD-8AFD-79522A305ADE}" dt="2020-10-27T15:33:39.571" v="1224" actId="122"/>
          <ac:spMkLst>
            <pc:docMk/>
            <pc:sldMk cId="1335285973" sldId="2534"/>
            <ac:spMk id="4" creationId="{D7D97815-81A8-4450-ABE5-2779DC6F12C0}"/>
          </ac:spMkLst>
        </pc:spChg>
        <pc:spChg chg="del mod ord">
          <ac:chgData name="ROMANOVSKA-JANSONE, Indra" userId="d60fbb60-c728-4024-b82d-6b5168b4a50c" providerId="ADAL" clId="{4F4B6DB9-EAB4-40AD-8AFD-79522A305ADE}" dt="2020-10-27T14:56:43.057" v="925" actId="478"/>
          <ac:spMkLst>
            <pc:docMk/>
            <pc:sldMk cId="1335285973" sldId="2534"/>
            <ac:spMk id="5" creationId="{27C31ADC-E357-4479-B3E3-F587E3613514}"/>
          </ac:spMkLst>
        </pc:spChg>
        <pc:spChg chg="add del mod ord">
          <ac:chgData name="ROMANOVSKA-JANSONE, Indra" userId="d60fbb60-c728-4024-b82d-6b5168b4a50c" providerId="ADAL" clId="{4F4B6DB9-EAB4-40AD-8AFD-79522A305ADE}" dt="2020-10-27T14:56:20.962" v="921" actId="478"/>
          <ac:spMkLst>
            <pc:docMk/>
            <pc:sldMk cId="1335285973" sldId="2534"/>
            <ac:spMk id="7" creationId="{8F615910-CCEA-47D6-9433-FB5A4C11008C}"/>
          </ac:spMkLst>
        </pc:spChg>
        <pc:spChg chg="add del mod">
          <ac:chgData name="ROMANOVSKA-JANSONE, Indra" userId="d60fbb60-c728-4024-b82d-6b5168b4a50c" providerId="ADAL" clId="{4F4B6DB9-EAB4-40AD-8AFD-79522A305ADE}" dt="2020-10-27T14:58:31.397" v="940" actId="478"/>
          <ac:spMkLst>
            <pc:docMk/>
            <pc:sldMk cId="1335285973" sldId="2534"/>
            <ac:spMk id="9" creationId="{2928965C-9997-4030-8F3C-E596C704090F}"/>
          </ac:spMkLst>
        </pc:spChg>
        <pc:spChg chg="add del mod">
          <ac:chgData name="ROMANOVSKA-JANSONE, Indra" userId="d60fbb60-c728-4024-b82d-6b5168b4a50c" providerId="ADAL" clId="{4F4B6DB9-EAB4-40AD-8AFD-79522A305ADE}" dt="2020-10-27T14:58:16.895" v="935" actId="478"/>
          <ac:spMkLst>
            <pc:docMk/>
            <pc:sldMk cId="1335285973" sldId="2534"/>
            <ac:spMk id="11" creationId="{940FFCCB-A72F-4ECB-ACB3-16CF4F995047}"/>
          </ac:spMkLst>
        </pc:spChg>
        <pc:spChg chg="mod">
          <ac:chgData name="ROMANOVSKA-JANSONE, Indra" userId="d60fbb60-c728-4024-b82d-6b5168b4a50c" providerId="ADAL" clId="{4F4B6DB9-EAB4-40AD-8AFD-79522A305ADE}" dt="2020-10-27T14:53:05.587" v="897"/>
          <ac:spMkLst>
            <pc:docMk/>
            <pc:sldMk cId="1335285973" sldId="2534"/>
            <ac:spMk id="13" creationId="{211FF873-1484-4FAB-96A9-FB2666E626EC}"/>
          </ac:spMkLst>
        </pc:spChg>
        <pc:spChg chg="mod">
          <ac:chgData name="ROMANOVSKA-JANSONE, Indra" userId="d60fbb60-c728-4024-b82d-6b5168b4a50c" providerId="ADAL" clId="{4F4B6DB9-EAB4-40AD-8AFD-79522A305ADE}" dt="2020-10-27T14:53:05.587" v="897"/>
          <ac:spMkLst>
            <pc:docMk/>
            <pc:sldMk cId="1335285973" sldId="2534"/>
            <ac:spMk id="15" creationId="{735DB3D1-B11B-4E63-A4E9-592DE5C9268C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18" creationId="{86C30E47-AE72-47F0-990B-A3EBA1F5F4E1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19" creationId="{7520C255-475E-416F-8B71-ED24FC4D17E2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0" creationId="{1E7F0A87-8B81-4E7E-A57A-F01BAF11D0E2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1" creationId="{21CC2027-6332-4E47-BEA4-C77A6A90ED4F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2" creationId="{E61A2D98-76F1-446A-9C63-79252D9C36FB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3" creationId="{21306535-A0FE-4560-ABEA-D632EA71B8D8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4" creationId="{06980A49-138C-47D7-BF8E-A948068D8126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5" creationId="{6F5E5CE4-5325-4AF0-8E4B-4176552636B1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6" creationId="{3469BC46-1FEE-4216-8141-5D9CCDA4B3D1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7" creationId="{FC1832EB-5365-48D4-91CB-6DBF9D0AC21B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8" creationId="{C749E760-D87C-4278-B5E3-BFB8303F883B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29" creationId="{E6792DAB-D89F-423D-8D6D-EFAF27EEF3B3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30" creationId="{D8F6A2D6-9FA8-4CF0-8AE5-FE95E72E01A1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31" creationId="{2609A0BD-EB52-4465-9BF4-34A310B8AA40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32" creationId="{C34C028E-E699-4788-9BAC-7C4F450D9B77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33" creationId="{7952E021-AB25-4FDB-91D1-364ACDB5D635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34" creationId="{B986C30D-4B48-48BF-B455-4AFF7B856A3E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35" creationId="{4C1D2539-DA4A-40A6-BA09-3E239C5AD267}"/>
          </ac:spMkLst>
        </pc:spChg>
        <pc:spChg chg="mod">
          <ac:chgData name="ROMANOVSKA-JANSONE, Indra" userId="d60fbb60-c728-4024-b82d-6b5168b4a50c" providerId="ADAL" clId="{4F4B6DB9-EAB4-40AD-8AFD-79522A305ADE}" dt="2020-10-27T14:53:15.708" v="898"/>
          <ac:spMkLst>
            <pc:docMk/>
            <pc:sldMk cId="1335285973" sldId="2534"/>
            <ac:spMk id="36" creationId="{9DD10E0C-743E-421F-B2B4-0BB2BFA167ED}"/>
          </ac:spMkLst>
        </pc:spChg>
        <pc:spChg chg="add del">
          <ac:chgData name="ROMANOVSKA-JANSONE, Indra" userId="d60fbb60-c728-4024-b82d-6b5168b4a50c" providerId="ADAL" clId="{4F4B6DB9-EAB4-40AD-8AFD-79522A305ADE}" dt="2020-10-27T14:59:43.096" v="970" actId="478"/>
          <ac:spMkLst>
            <pc:docMk/>
            <pc:sldMk cId="1335285973" sldId="2534"/>
            <ac:spMk id="38" creationId="{F21DCDBF-6A80-4578-AE28-D630D03E61AE}"/>
          </ac:spMkLst>
        </pc:spChg>
        <pc:spChg chg="add del mod">
          <ac:chgData name="ROMANOVSKA-JANSONE, Indra" userId="d60fbb60-c728-4024-b82d-6b5168b4a50c" providerId="ADAL" clId="{4F4B6DB9-EAB4-40AD-8AFD-79522A305ADE}" dt="2020-10-27T14:55:26.357" v="908" actId="478"/>
          <ac:spMkLst>
            <pc:docMk/>
            <pc:sldMk cId="1335285973" sldId="2534"/>
            <ac:spMk id="40" creationId="{93D61CD6-34E6-4B1E-99C6-B7687739B256}"/>
          </ac:spMkLst>
        </pc:spChg>
        <pc:spChg chg="add del mod">
          <ac:chgData name="ROMANOVSKA-JANSONE, Indra" userId="d60fbb60-c728-4024-b82d-6b5168b4a50c" providerId="ADAL" clId="{4F4B6DB9-EAB4-40AD-8AFD-79522A305ADE}" dt="2020-10-27T14:55:16.608" v="905" actId="478"/>
          <ac:spMkLst>
            <pc:docMk/>
            <pc:sldMk cId="1335285973" sldId="2534"/>
            <ac:spMk id="42" creationId="{2E834A49-3C87-49D5-ACC0-B07E55A224E0}"/>
          </ac:spMkLst>
        </pc:spChg>
        <pc:spChg chg="add del mod ord">
          <ac:chgData name="ROMANOVSKA-JANSONE, Indra" userId="d60fbb60-c728-4024-b82d-6b5168b4a50c" providerId="ADAL" clId="{4F4B6DB9-EAB4-40AD-8AFD-79522A305ADE}" dt="2020-10-27T15:01:58.093" v="987" actId="12084"/>
          <ac:spMkLst>
            <pc:docMk/>
            <pc:sldMk cId="1335285973" sldId="2534"/>
            <ac:spMk id="43" creationId="{87E77BEF-A922-4834-99CE-CE1E147F72A5}"/>
          </ac:spMkLst>
        </pc:spChg>
        <pc:spChg chg="add del mod">
          <ac:chgData name="ROMANOVSKA-JANSONE, Indra" userId="d60fbb60-c728-4024-b82d-6b5168b4a50c" providerId="ADAL" clId="{4F4B6DB9-EAB4-40AD-8AFD-79522A305ADE}" dt="2020-10-27T15:01:43.160" v="986" actId="12084"/>
          <ac:spMkLst>
            <pc:docMk/>
            <pc:sldMk cId="1335285973" sldId="2534"/>
            <ac:spMk id="44" creationId="{C8C51869-E12A-4630-A6C0-163D67DFF27A}"/>
          </ac:spMkLst>
        </pc:spChg>
        <pc:grpChg chg="add del mod">
          <ac:chgData name="ROMANOVSKA-JANSONE, Indra" userId="d60fbb60-c728-4024-b82d-6b5168b4a50c" providerId="ADAL" clId="{4F4B6DB9-EAB4-40AD-8AFD-79522A305ADE}" dt="2020-10-27T14:59:45.243" v="972" actId="478"/>
          <ac:grpSpMkLst>
            <pc:docMk/>
            <pc:sldMk cId="1335285973" sldId="2534"/>
            <ac:grpSpMk id="12" creationId="{ABA1376D-52AE-4A7C-8380-74A0975C0285}"/>
          </ac:grpSpMkLst>
        </pc:grpChg>
        <pc:grpChg chg="add del mod">
          <ac:chgData name="ROMANOVSKA-JANSONE, Indra" userId="d60fbb60-c728-4024-b82d-6b5168b4a50c" providerId="ADAL" clId="{4F4B6DB9-EAB4-40AD-8AFD-79522A305ADE}" dt="2020-10-27T14:59:44.088" v="971" actId="478"/>
          <ac:grpSpMkLst>
            <pc:docMk/>
            <pc:sldMk cId="1335285973" sldId="2534"/>
            <ac:grpSpMk id="17" creationId="{ADBDD87F-BC5D-4403-8C54-F3FB9CF34350}"/>
          </ac:grpSpMkLst>
        </pc:grpChg>
        <pc:graphicFrameChg chg="add mod">
          <ac:chgData name="ROMANOVSKA-JANSONE, Indra" userId="d60fbb60-c728-4024-b82d-6b5168b4a50c" providerId="ADAL" clId="{4F4B6DB9-EAB4-40AD-8AFD-79522A305ADE}" dt="2020-11-05T13:50:50.918" v="3242" actId="2711"/>
          <ac:graphicFrameMkLst>
            <pc:docMk/>
            <pc:sldMk cId="1335285973" sldId="2534"/>
            <ac:graphicFrameMk id="45" creationId="{43F28658-6F7F-4036-B507-7D1CD51C504A}"/>
          </ac:graphicFrameMkLst>
        </pc:graphicFrameChg>
        <pc:graphicFrameChg chg="add mod">
          <ac:chgData name="ROMANOVSKA-JANSONE, Indra" userId="d60fbb60-c728-4024-b82d-6b5168b4a50c" providerId="ADAL" clId="{4F4B6DB9-EAB4-40AD-8AFD-79522A305ADE}" dt="2020-11-06T06:55:13.734" v="3492"/>
          <ac:graphicFrameMkLst>
            <pc:docMk/>
            <pc:sldMk cId="1335285973" sldId="2534"/>
            <ac:graphicFrameMk id="46" creationId="{A1F106D2-2BFB-4115-AF2B-B059FA41A21D}"/>
          </ac:graphicFrameMkLst>
        </pc:graphicFrameChg>
        <pc:cxnChg chg="mod">
          <ac:chgData name="ROMANOVSKA-JANSONE, Indra" userId="d60fbb60-c728-4024-b82d-6b5168b4a50c" providerId="ADAL" clId="{4F4B6DB9-EAB4-40AD-8AFD-79522A305ADE}" dt="2020-10-27T14:53:05.587" v="897"/>
          <ac:cxnSpMkLst>
            <pc:docMk/>
            <pc:sldMk cId="1335285973" sldId="2534"/>
            <ac:cxnSpMk id="14" creationId="{9E0462B9-ED49-4A4C-B54A-5684F0B9A3F6}"/>
          </ac:cxnSpMkLst>
        </pc:cxnChg>
        <pc:cxnChg chg="mod">
          <ac:chgData name="ROMANOVSKA-JANSONE, Indra" userId="d60fbb60-c728-4024-b82d-6b5168b4a50c" providerId="ADAL" clId="{4F4B6DB9-EAB4-40AD-8AFD-79522A305ADE}" dt="2020-10-27T14:53:05.587" v="897"/>
          <ac:cxnSpMkLst>
            <pc:docMk/>
            <pc:sldMk cId="1335285973" sldId="2534"/>
            <ac:cxnSpMk id="16" creationId="{333E391B-FBA1-4351-ABB8-EB89602B9874}"/>
          </ac:cxnSpMkLst>
        </pc:cxnChg>
      </pc:sldChg>
      <pc:sldChg chg="addSp delSp modSp add del mod ord modClrScheme chgLayout">
        <pc:chgData name="ROMANOVSKA-JANSONE, Indra" userId="d60fbb60-c728-4024-b82d-6b5168b4a50c" providerId="ADAL" clId="{4F4B6DB9-EAB4-40AD-8AFD-79522A305ADE}" dt="2020-11-05T14:18:54.826" v="3250" actId="2696"/>
        <pc:sldMkLst>
          <pc:docMk/>
          <pc:sldMk cId="2591440767" sldId="2535"/>
        </pc:sldMkLst>
        <pc:spChg chg="add del mod ord">
          <ac:chgData name="ROMANOVSKA-JANSONE, Indra" userId="d60fbb60-c728-4024-b82d-6b5168b4a50c" providerId="ADAL" clId="{4F4B6DB9-EAB4-40AD-8AFD-79522A305ADE}" dt="2020-11-01T08:55:17.948" v="1262" actId="700"/>
          <ac:spMkLst>
            <pc:docMk/>
            <pc:sldMk cId="2591440767" sldId="2535"/>
            <ac:spMk id="2" creationId="{C48A6CF5-1FDE-4164-AE54-6CCA626CA988}"/>
          </ac:spMkLst>
        </pc:spChg>
        <pc:spChg chg="mod ord">
          <ac:chgData name="ROMANOVSKA-JANSONE, Indra" userId="d60fbb60-c728-4024-b82d-6b5168b4a50c" providerId="ADAL" clId="{4F4B6DB9-EAB4-40AD-8AFD-79522A305ADE}" dt="2020-11-01T08:56:24.678" v="1282" actId="700"/>
          <ac:spMkLst>
            <pc:docMk/>
            <pc:sldMk cId="2591440767" sldId="2535"/>
            <ac:spMk id="3" creationId="{00226A3B-40C2-C342-82F6-6D9FD5B013E9}"/>
          </ac:spMkLst>
        </pc:spChg>
        <pc:spChg chg="mod ord">
          <ac:chgData name="ROMANOVSKA-JANSONE, Indra" userId="d60fbb60-c728-4024-b82d-6b5168b4a50c" providerId="ADAL" clId="{4F4B6DB9-EAB4-40AD-8AFD-79522A305ADE}" dt="2020-11-01T08:56:24.678" v="1282" actId="700"/>
          <ac:spMkLst>
            <pc:docMk/>
            <pc:sldMk cId="2591440767" sldId="2535"/>
            <ac:spMk id="4" creationId="{CB61EE53-A88F-2B4C-8534-BBCBE95ACE05}"/>
          </ac:spMkLst>
        </pc:spChg>
        <pc:spChg chg="del mod ord">
          <ac:chgData name="ROMANOVSKA-JANSONE, Indra" userId="d60fbb60-c728-4024-b82d-6b5168b4a50c" providerId="ADAL" clId="{4F4B6DB9-EAB4-40AD-8AFD-79522A305ADE}" dt="2020-11-01T08:55:03.250" v="1261" actId="700"/>
          <ac:spMkLst>
            <pc:docMk/>
            <pc:sldMk cId="2591440767" sldId="2535"/>
            <ac:spMk id="5" creationId="{AE43820A-6FEB-2A44-8C83-211ED97DB5AF}"/>
          </ac:spMkLst>
        </pc:spChg>
        <pc:spChg chg="add del mod ord">
          <ac:chgData name="ROMANOVSKA-JANSONE, Indra" userId="d60fbb60-c728-4024-b82d-6b5168b4a50c" providerId="ADAL" clId="{4F4B6DB9-EAB4-40AD-8AFD-79522A305ADE}" dt="2020-11-01T08:55:17.948" v="1262" actId="700"/>
          <ac:spMkLst>
            <pc:docMk/>
            <pc:sldMk cId="2591440767" sldId="2535"/>
            <ac:spMk id="6" creationId="{C377938C-6B8A-49BB-90F0-4031B11F8D0C}"/>
          </ac:spMkLst>
        </pc:spChg>
        <pc:spChg chg="add del mod ord">
          <ac:chgData name="ROMANOVSKA-JANSONE, Indra" userId="d60fbb60-c728-4024-b82d-6b5168b4a50c" providerId="ADAL" clId="{4F4B6DB9-EAB4-40AD-8AFD-79522A305ADE}" dt="2020-11-01T08:55:17.948" v="1262" actId="700"/>
          <ac:spMkLst>
            <pc:docMk/>
            <pc:sldMk cId="2591440767" sldId="2535"/>
            <ac:spMk id="8" creationId="{3685A668-307E-4863-AF85-6101DE6579F1}"/>
          </ac:spMkLst>
        </pc:spChg>
        <pc:spChg chg="add del mod ord">
          <ac:chgData name="ROMANOVSKA-JANSONE, Indra" userId="d60fbb60-c728-4024-b82d-6b5168b4a50c" providerId="ADAL" clId="{4F4B6DB9-EAB4-40AD-8AFD-79522A305ADE}" dt="2020-11-01T08:55:17.948" v="1262" actId="700"/>
          <ac:spMkLst>
            <pc:docMk/>
            <pc:sldMk cId="2591440767" sldId="2535"/>
            <ac:spMk id="9" creationId="{FAF2F443-016B-4DDB-A434-BC9648FB592B}"/>
          </ac:spMkLst>
        </pc:spChg>
        <pc:spChg chg="add del mod ord">
          <ac:chgData name="ROMANOVSKA-JANSONE, Indra" userId="d60fbb60-c728-4024-b82d-6b5168b4a50c" providerId="ADAL" clId="{4F4B6DB9-EAB4-40AD-8AFD-79522A305ADE}" dt="2020-11-01T08:56:16.350" v="1281" actId="700"/>
          <ac:spMkLst>
            <pc:docMk/>
            <pc:sldMk cId="2591440767" sldId="2535"/>
            <ac:spMk id="10" creationId="{B2ABF07D-8399-4DE4-B762-CD8B583A4BD9}"/>
          </ac:spMkLst>
        </pc:spChg>
        <pc:spChg chg="add del mod ord">
          <ac:chgData name="ROMANOVSKA-JANSONE, Indra" userId="d60fbb60-c728-4024-b82d-6b5168b4a50c" providerId="ADAL" clId="{4F4B6DB9-EAB4-40AD-8AFD-79522A305ADE}" dt="2020-11-01T08:56:16.350" v="1281" actId="700"/>
          <ac:spMkLst>
            <pc:docMk/>
            <pc:sldMk cId="2591440767" sldId="2535"/>
            <ac:spMk id="11" creationId="{424E01AD-88E3-4291-9B9A-B12CC4F2730B}"/>
          </ac:spMkLst>
        </pc:spChg>
        <pc:spChg chg="add del mod ord">
          <ac:chgData name="ROMANOVSKA-JANSONE, Indra" userId="d60fbb60-c728-4024-b82d-6b5168b4a50c" providerId="ADAL" clId="{4F4B6DB9-EAB4-40AD-8AFD-79522A305ADE}" dt="2020-11-01T08:56:24.678" v="1282" actId="700"/>
          <ac:spMkLst>
            <pc:docMk/>
            <pc:sldMk cId="2591440767" sldId="2535"/>
            <ac:spMk id="12" creationId="{B67C9864-C5DE-4573-9491-1D6579A51B9C}"/>
          </ac:spMkLst>
        </pc:spChg>
        <pc:spChg chg="add mod ord">
          <ac:chgData name="ROMANOVSKA-JANSONE, Indra" userId="d60fbb60-c728-4024-b82d-6b5168b4a50c" providerId="ADAL" clId="{4F4B6DB9-EAB4-40AD-8AFD-79522A305ADE}" dt="2020-11-05T06:43:28.046" v="2595" actId="13926"/>
          <ac:spMkLst>
            <pc:docMk/>
            <pc:sldMk cId="2591440767" sldId="2535"/>
            <ac:spMk id="13" creationId="{3635AF75-06D9-4B7B-9307-3CC8C6EBF946}"/>
          </ac:spMkLst>
        </pc:spChg>
        <pc:spChg chg="add mod ord">
          <ac:chgData name="ROMANOVSKA-JANSONE, Indra" userId="d60fbb60-c728-4024-b82d-6b5168b4a50c" providerId="ADAL" clId="{4F4B6DB9-EAB4-40AD-8AFD-79522A305ADE}" dt="2020-11-01T09:11:07.449" v="1556" actId="20577"/>
          <ac:spMkLst>
            <pc:docMk/>
            <pc:sldMk cId="2591440767" sldId="2535"/>
            <ac:spMk id="14" creationId="{BDA9607D-F092-4616-8201-A0CEA16FA853}"/>
          </ac:spMkLst>
        </pc:spChg>
        <pc:spChg chg="add mod">
          <ac:chgData name="ROMANOVSKA-JANSONE, Indra" userId="d60fbb60-c728-4024-b82d-6b5168b4a50c" providerId="ADAL" clId="{4F4B6DB9-EAB4-40AD-8AFD-79522A305ADE}" dt="2020-11-05T06:43:25.492" v="2594" actId="13926"/>
          <ac:spMkLst>
            <pc:docMk/>
            <pc:sldMk cId="2591440767" sldId="2535"/>
            <ac:spMk id="19" creationId="{939D82D2-11AB-49C3-9AFF-9CC9587E200A}"/>
          </ac:spMkLst>
        </pc:spChg>
        <pc:graphicFrameChg chg="mod ord">
          <ac:chgData name="ROMANOVSKA-JANSONE, Indra" userId="d60fbb60-c728-4024-b82d-6b5168b4a50c" providerId="ADAL" clId="{4F4B6DB9-EAB4-40AD-8AFD-79522A305ADE}" dt="2020-11-01T08:56:24.678" v="1282" actId="700"/>
          <ac:graphicFrameMkLst>
            <pc:docMk/>
            <pc:sldMk cId="2591440767" sldId="2535"/>
            <ac:graphicFrameMk id="7" creationId="{1577E019-3C29-47DC-B5F8-6D38E8DA4B39}"/>
          </ac:graphicFrameMkLst>
        </pc:graphicFrameChg>
        <pc:picChg chg="add mod">
          <ac:chgData name="ROMANOVSKA-JANSONE, Indra" userId="d60fbb60-c728-4024-b82d-6b5168b4a50c" providerId="ADAL" clId="{4F4B6DB9-EAB4-40AD-8AFD-79522A305ADE}" dt="2020-11-01T09:06:03.359" v="1481" actId="1076"/>
          <ac:picMkLst>
            <pc:docMk/>
            <pc:sldMk cId="2591440767" sldId="2535"/>
            <ac:picMk id="16" creationId="{904EB540-769B-42B1-BFAC-26A1D426FCFB}"/>
          </ac:picMkLst>
        </pc:picChg>
        <pc:picChg chg="add mod">
          <ac:chgData name="ROMANOVSKA-JANSONE, Indra" userId="d60fbb60-c728-4024-b82d-6b5168b4a50c" providerId="ADAL" clId="{4F4B6DB9-EAB4-40AD-8AFD-79522A305ADE}" dt="2020-11-01T09:05:44.413" v="1477" actId="1076"/>
          <ac:picMkLst>
            <pc:docMk/>
            <pc:sldMk cId="2591440767" sldId="2535"/>
            <ac:picMk id="18" creationId="{F56001C0-A28C-4463-A0F8-22BCC57BA09A}"/>
          </ac:picMkLst>
        </pc:picChg>
      </pc:sldChg>
      <pc:sldChg chg="addSp delSp modSp add mod chgLayout">
        <pc:chgData name="ROMANOVSKA-JANSONE, Indra" userId="d60fbb60-c728-4024-b82d-6b5168b4a50c" providerId="ADAL" clId="{4F4B6DB9-EAB4-40AD-8AFD-79522A305ADE}" dt="2020-11-01T10:57:48.405" v="2539" actId="2711"/>
        <pc:sldMkLst>
          <pc:docMk/>
          <pc:sldMk cId="1470877445" sldId="2536"/>
        </pc:sldMkLst>
        <pc:spChg chg="add del mod ord">
          <ac:chgData name="ROMANOVSKA-JANSONE, Indra" userId="d60fbb60-c728-4024-b82d-6b5168b4a50c" providerId="ADAL" clId="{4F4B6DB9-EAB4-40AD-8AFD-79522A305ADE}" dt="2020-11-01T09:21:27.581" v="1655" actId="478"/>
          <ac:spMkLst>
            <pc:docMk/>
            <pc:sldMk cId="1470877445" sldId="2536"/>
            <ac:spMk id="2" creationId="{4BA8B7B1-05FD-41E1-A114-6ADB420E6846}"/>
          </ac:spMkLst>
        </pc:spChg>
        <pc:spChg chg="mod ord">
          <ac:chgData name="ROMANOVSKA-JANSONE, Indra" userId="d60fbb60-c728-4024-b82d-6b5168b4a50c" providerId="ADAL" clId="{4F4B6DB9-EAB4-40AD-8AFD-79522A305ADE}" dt="2020-11-01T09:13:55.042" v="1581" actId="700"/>
          <ac:spMkLst>
            <pc:docMk/>
            <pc:sldMk cId="1470877445" sldId="2536"/>
            <ac:spMk id="3" creationId="{00226A3B-40C2-C342-82F6-6D9FD5B013E9}"/>
          </ac:spMkLst>
        </pc:spChg>
        <pc:spChg chg="mod ord">
          <ac:chgData name="ROMANOVSKA-JANSONE, Indra" userId="d60fbb60-c728-4024-b82d-6b5168b4a50c" providerId="ADAL" clId="{4F4B6DB9-EAB4-40AD-8AFD-79522A305ADE}" dt="2020-11-01T09:28:03.219" v="1908" actId="1076"/>
          <ac:spMkLst>
            <pc:docMk/>
            <pc:sldMk cId="1470877445" sldId="2536"/>
            <ac:spMk id="4" creationId="{CB61EE53-A88F-2B4C-8534-BBCBE95ACE05}"/>
          </ac:spMkLst>
        </pc:spChg>
        <pc:spChg chg="del mod">
          <ac:chgData name="ROMANOVSKA-JANSONE, Indra" userId="d60fbb60-c728-4024-b82d-6b5168b4a50c" providerId="ADAL" clId="{4F4B6DB9-EAB4-40AD-8AFD-79522A305ADE}" dt="2020-11-01T09:13:55.042" v="1581" actId="700"/>
          <ac:spMkLst>
            <pc:docMk/>
            <pc:sldMk cId="1470877445" sldId="2536"/>
            <ac:spMk id="5" creationId="{AE43820A-6FEB-2A44-8C83-211ED97DB5AF}"/>
          </ac:spMkLst>
        </pc:spChg>
        <pc:spChg chg="add del mod">
          <ac:chgData name="ROMANOVSKA-JANSONE, Indra" userId="d60fbb60-c728-4024-b82d-6b5168b4a50c" providerId="ADAL" clId="{4F4B6DB9-EAB4-40AD-8AFD-79522A305ADE}" dt="2020-11-01T09:18:08.695" v="1593" actId="478"/>
          <ac:spMkLst>
            <pc:docMk/>
            <pc:sldMk cId="1470877445" sldId="2536"/>
            <ac:spMk id="8" creationId="{40C46384-47CF-4931-B6DF-8C1A750B11D1}"/>
          </ac:spMkLst>
        </pc:spChg>
        <pc:spChg chg="add del mod">
          <ac:chgData name="ROMANOVSKA-JANSONE, Indra" userId="d60fbb60-c728-4024-b82d-6b5168b4a50c" providerId="ADAL" clId="{4F4B6DB9-EAB4-40AD-8AFD-79522A305ADE}" dt="2020-11-01T09:18:27.259" v="1597" actId="478"/>
          <ac:spMkLst>
            <pc:docMk/>
            <pc:sldMk cId="1470877445" sldId="2536"/>
            <ac:spMk id="10" creationId="{734158CD-F670-459A-8C13-AC4B26C2F73D}"/>
          </ac:spMkLst>
        </pc:spChg>
        <pc:spChg chg="add del mod">
          <ac:chgData name="ROMANOVSKA-JANSONE, Indra" userId="d60fbb60-c728-4024-b82d-6b5168b4a50c" providerId="ADAL" clId="{4F4B6DB9-EAB4-40AD-8AFD-79522A305ADE}" dt="2020-11-01T09:18:58.313" v="1638" actId="478"/>
          <ac:spMkLst>
            <pc:docMk/>
            <pc:sldMk cId="1470877445" sldId="2536"/>
            <ac:spMk id="12" creationId="{C3D02ECD-9E26-44CE-8A57-A264B6B6135C}"/>
          </ac:spMkLst>
        </pc:spChg>
        <pc:graphicFrameChg chg="mod ord">
          <ac:chgData name="ROMANOVSKA-JANSONE, Indra" userId="d60fbb60-c728-4024-b82d-6b5168b4a50c" providerId="ADAL" clId="{4F4B6DB9-EAB4-40AD-8AFD-79522A305ADE}" dt="2020-11-01T09:19:17.612" v="1642" actId="14100"/>
          <ac:graphicFrameMkLst>
            <pc:docMk/>
            <pc:sldMk cId="1470877445" sldId="2536"/>
            <ac:graphicFrameMk id="7" creationId="{1577E019-3C29-47DC-B5F8-6D38E8DA4B39}"/>
          </ac:graphicFrameMkLst>
        </pc:graphicFrameChg>
        <pc:graphicFrameChg chg="add del mod modGraphic">
          <ac:chgData name="ROMANOVSKA-JANSONE, Indra" userId="d60fbb60-c728-4024-b82d-6b5168b4a50c" providerId="ADAL" clId="{4F4B6DB9-EAB4-40AD-8AFD-79522A305ADE}" dt="2020-11-01T09:21:04.490" v="1653" actId="478"/>
          <ac:graphicFrameMkLst>
            <pc:docMk/>
            <pc:sldMk cId="1470877445" sldId="2536"/>
            <ac:graphicFrameMk id="13" creationId="{DECFA0E3-DAB6-490F-8162-57E005E244F0}"/>
          </ac:graphicFrameMkLst>
        </pc:graphicFrameChg>
        <pc:graphicFrameChg chg="add mod modGraphic">
          <ac:chgData name="ROMANOVSKA-JANSONE, Indra" userId="d60fbb60-c728-4024-b82d-6b5168b4a50c" providerId="ADAL" clId="{4F4B6DB9-EAB4-40AD-8AFD-79522A305ADE}" dt="2020-11-01T10:57:48.405" v="2539" actId="2711"/>
          <ac:graphicFrameMkLst>
            <pc:docMk/>
            <pc:sldMk cId="1470877445" sldId="2536"/>
            <ac:graphicFrameMk id="14" creationId="{A49C1E2B-EE9F-423C-888A-649EDC53DA7A}"/>
          </ac:graphicFrameMkLst>
        </pc:graphicFrameChg>
      </pc:sldChg>
      <pc:sldChg chg="delSp modSp new mod">
        <pc:chgData name="ROMANOVSKA-JANSONE, Indra" userId="d60fbb60-c728-4024-b82d-6b5168b4a50c" providerId="ADAL" clId="{4F4B6DB9-EAB4-40AD-8AFD-79522A305ADE}" dt="2020-11-05T06:53:21.638" v="2602" actId="207"/>
        <pc:sldMkLst>
          <pc:docMk/>
          <pc:sldMk cId="1903285030" sldId="2537"/>
        </pc:sldMkLst>
        <pc:spChg chg="mod">
          <ac:chgData name="ROMANOVSKA-JANSONE, Indra" userId="d60fbb60-c728-4024-b82d-6b5168b4a50c" providerId="ADAL" clId="{4F4B6DB9-EAB4-40AD-8AFD-79522A305ADE}" dt="2020-11-02T07:32:45.468" v="2566" actId="20577"/>
          <ac:spMkLst>
            <pc:docMk/>
            <pc:sldMk cId="1903285030" sldId="2537"/>
            <ac:spMk id="2" creationId="{87D40365-3BB8-4772-BF29-0F8CABB4F214}"/>
          </ac:spMkLst>
        </pc:spChg>
        <pc:spChg chg="mod">
          <ac:chgData name="ROMANOVSKA-JANSONE, Indra" userId="d60fbb60-c728-4024-b82d-6b5168b4a50c" providerId="ADAL" clId="{4F4B6DB9-EAB4-40AD-8AFD-79522A305ADE}" dt="2020-11-05T06:53:21.638" v="2602" actId="207"/>
          <ac:spMkLst>
            <pc:docMk/>
            <pc:sldMk cId="1903285030" sldId="2537"/>
            <ac:spMk id="4" creationId="{2FF76E20-4D61-47EB-8536-28C7A7DD9171}"/>
          </ac:spMkLst>
        </pc:spChg>
        <pc:spChg chg="del">
          <ac:chgData name="ROMANOVSKA-JANSONE, Indra" userId="d60fbb60-c728-4024-b82d-6b5168b4a50c" providerId="ADAL" clId="{4F4B6DB9-EAB4-40AD-8AFD-79522A305ADE}" dt="2020-11-01T09:30:26.642" v="1918" actId="478"/>
          <ac:spMkLst>
            <pc:docMk/>
            <pc:sldMk cId="1903285030" sldId="2537"/>
            <ac:spMk id="5" creationId="{90C311B6-8DBE-40B9-81E3-2FCAE84B965D}"/>
          </ac:spMkLst>
        </pc:spChg>
      </pc:sldChg>
      <pc:sldChg chg="addSp delSp modSp new mod">
        <pc:chgData name="ROMANOVSKA-JANSONE, Indra" userId="d60fbb60-c728-4024-b82d-6b5168b4a50c" providerId="ADAL" clId="{4F4B6DB9-EAB4-40AD-8AFD-79522A305ADE}" dt="2020-11-05T14:28:29.846" v="3322" actId="12"/>
        <pc:sldMkLst>
          <pc:docMk/>
          <pc:sldMk cId="243131695" sldId="2538"/>
        </pc:sldMkLst>
        <pc:spChg chg="mod">
          <ac:chgData name="ROMANOVSKA-JANSONE, Indra" userId="d60fbb60-c728-4024-b82d-6b5168b4a50c" providerId="ADAL" clId="{4F4B6DB9-EAB4-40AD-8AFD-79522A305ADE}" dt="2020-11-05T14:28:29.846" v="3322" actId="12"/>
          <ac:spMkLst>
            <pc:docMk/>
            <pc:sldMk cId="243131695" sldId="2538"/>
            <ac:spMk id="2" creationId="{855608E0-3C9C-436B-AF9E-566DC51A9439}"/>
          </ac:spMkLst>
        </pc:spChg>
        <pc:spChg chg="mod">
          <ac:chgData name="ROMANOVSKA-JANSONE, Indra" userId="d60fbb60-c728-4024-b82d-6b5168b4a50c" providerId="ADAL" clId="{4F4B6DB9-EAB4-40AD-8AFD-79522A305ADE}" dt="2020-11-01T09:40:18.321" v="1998" actId="255"/>
          <ac:spMkLst>
            <pc:docMk/>
            <pc:sldMk cId="243131695" sldId="2538"/>
            <ac:spMk id="4" creationId="{0801FF02-61E5-46C6-B7C6-9E46F3A1931A}"/>
          </ac:spMkLst>
        </pc:spChg>
        <pc:spChg chg="mod">
          <ac:chgData name="ROMANOVSKA-JANSONE, Indra" userId="d60fbb60-c728-4024-b82d-6b5168b4a50c" providerId="ADAL" clId="{4F4B6DB9-EAB4-40AD-8AFD-79522A305ADE}" dt="2020-11-01T09:41:51.315" v="2037" actId="113"/>
          <ac:spMkLst>
            <pc:docMk/>
            <pc:sldMk cId="243131695" sldId="2538"/>
            <ac:spMk id="5" creationId="{2D22EF95-73A3-487E-BA2A-526F55D3A930}"/>
          </ac:spMkLst>
        </pc:spChg>
        <pc:spChg chg="add del mod">
          <ac:chgData name="ROMANOVSKA-JANSONE, Indra" userId="d60fbb60-c728-4024-b82d-6b5168b4a50c" providerId="ADAL" clId="{4F4B6DB9-EAB4-40AD-8AFD-79522A305ADE}" dt="2020-11-01T10:35:14.865" v="2182" actId="478"/>
          <ac:spMkLst>
            <pc:docMk/>
            <pc:sldMk cId="243131695" sldId="2538"/>
            <ac:spMk id="7" creationId="{402A3943-52C4-4CAC-86AA-FDFF93A5909E}"/>
          </ac:spMkLst>
        </pc:spChg>
      </pc:sldChg>
      <pc:sldChg chg="modSp add mod ord">
        <pc:chgData name="ROMANOVSKA-JANSONE, Indra" userId="d60fbb60-c728-4024-b82d-6b5168b4a50c" providerId="ADAL" clId="{4F4B6DB9-EAB4-40AD-8AFD-79522A305ADE}" dt="2020-11-01T10:33:38.500" v="2174" actId="20577"/>
        <pc:sldMkLst>
          <pc:docMk/>
          <pc:sldMk cId="4066714093" sldId="2539"/>
        </pc:sldMkLst>
        <pc:spChg chg="mod">
          <ac:chgData name="ROMANOVSKA-JANSONE, Indra" userId="d60fbb60-c728-4024-b82d-6b5168b4a50c" providerId="ADAL" clId="{4F4B6DB9-EAB4-40AD-8AFD-79522A305ADE}" dt="2020-11-01T10:33:38.500" v="2174" actId="20577"/>
          <ac:spMkLst>
            <pc:docMk/>
            <pc:sldMk cId="4066714093" sldId="2539"/>
            <ac:spMk id="2" creationId="{855608E0-3C9C-436B-AF9E-566DC51A9439}"/>
          </ac:spMkLst>
        </pc:spChg>
        <pc:spChg chg="mod">
          <ac:chgData name="ROMANOVSKA-JANSONE, Indra" userId="d60fbb60-c728-4024-b82d-6b5168b4a50c" providerId="ADAL" clId="{4F4B6DB9-EAB4-40AD-8AFD-79522A305ADE}" dt="2020-11-01T09:41:01.110" v="2029" actId="20577"/>
          <ac:spMkLst>
            <pc:docMk/>
            <pc:sldMk cId="4066714093" sldId="2539"/>
            <ac:spMk id="5" creationId="{2D22EF95-73A3-487E-BA2A-526F55D3A930}"/>
          </ac:spMkLst>
        </pc:spChg>
      </pc:sldChg>
      <pc:sldChg chg="modSp add mod">
        <pc:chgData name="ROMANOVSKA-JANSONE, Indra" userId="d60fbb60-c728-4024-b82d-6b5168b4a50c" providerId="ADAL" clId="{4F4B6DB9-EAB4-40AD-8AFD-79522A305ADE}" dt="2020-11-02T07:37:56.834" v="2583" actId="20577"/>
        <pc:sldMkLst>
          <pc:docMk/>
          <pc:sldMk cId="1306055558" sldId="2540"/>
        </pc:sldMkLst>
        <pc:spChg chg="mod">
          <ac:chgData name="ROMANOVSKA-JANSONE, Indra" userId="d60fbb60-c728-4024-b82d-6b5168b4a50c" providerId="ADAL" clId="{4F4B6DB9-EAB4-40AD-8AFD-79522A305ADE}" dt="2020-11-01T11:04:56.322" v="2549" actId="6549"/>
          <ac:spMkLst>
            <pc:docMk/>
            <pc:sldMk cId="1306055558" sldId="2540"/>
            <ac:spMk id="2" creationId="{855608E0-3C9C-436B-AF9E-566DC51A9439}"/>
          </ac:spMkLst>
        </pc:spChg>
        <pc:spChg chg="mod">
          <ac:chgData name="ROMANOVSKA-JANSONE, Indra" userId="d60fbb60-c728-4024-b82d-6b5168b4a50c" providerId="ADAL" clId="{4F4B6DB9-EAB4-40AD-8AFD-79522A305ADE}" dt="2020-11-02T07:37:56.834" v="2583" actId="20577"/>
          <ac:spMkLst>
            <pc:docMk/>
            <pc:sldMk cId="1306055558" sldId="2540"/>
            <ac:spMk id="5" creationId="{2D22EF95-73A3-487E-BA2A-526F55D3A930}"/>
          </ac:spMkLst>
        </pc:spChg>
      </pc:sldChg>
      <pc:sldChg chg="modSp add mod">
        <pc:chgData name="ROMANOVSKA-JANSONE, Indra" userId="d60fbb60-c728-4024-b82d-6b5168b4a50c" providerId="ADAL" clId="{4F4B6DB9-EAB4-40AD-8AFD-79522A305ADE}" dt="2020-11-01T10:57:00.519" v="2536" actId="2711"/>
        <pc:sldMkLst>
          <pc:docMk/>
          <pc:sldMk cId="1424774587" sldId="2541"/>
        </pc:sldMkLst>
        <pc:spChg chg="mod">
          <ac:chgData name="ROMANOVSKA-JANSONE, Indra" userId="d60fbb60-c728-4024-b82d-6b5168b4a50c" providerId="ADAL" clId="{4F4B6DB9-EAB4-40AD-8AFD-79522A305ADE}" dt="2020-11-01T10:57:00.519" v="2536" actId="2711"/>
          <ac:spMkLst>
            <pc:docMk/>
            <pc:sldMk cId="1424774587" sldId="2541"/>
            <ac:spMk id="2" creationId="{855608E0-3C9C-436B-AF9E-566DC51A9439}"/>
          </ac:spMkLst>
        </pc:spChg>
      </pc:sldChg>
      <pc:sldChg chg="modSp add mod ord">
        <pc:chgData name="ROMANOVSKA-JANSONE, Indra" userId="d60fbb60-c728-4024-b82d-6b5168b4a50c" providerId="ADAL" clId="{4F4B6DB9-EAB4-40AD-8AFD-79522A305ADE}" dt="2020-11-05T06:49:53.799" v="2596" actId="207"/>
        <pc:sldMkLst>
          <pc:docMk/>
          <pc:sldMk cId="592015404" sldId="2542"/>
        </pc:sldMkLst>
        <pc:spChg chg="mod">
          <ac:chgData name="ROMANOVSKA-JANSONE, Indra" userId="d60fbb60-c728-4024-b82d-6b5168b4a50c" providerId="ADAL" clId="{4F4B6DB9-EAB4-40AD-8AFD-79522A305ADE}" dt="2020-11-01T10:56:26.640" v="2535" actId="27636"/>
          <ac:spMkLst>
            <pc:docMk/>
            <pc:sldMk cId="592015404" sldId="2542"/>
            <ac:spMk id="2" creationId="{87D40365-3BB8-4772-BF29-0F8CABB4F214}"/>
          </ac:spMkLst>
        </pc:spChg>
        <pc:spChg chg="mod">
          <ac:chgData name="ROMANOVSKA-JANSONE, Indra" userId="d60fbb60-c728-4024-b82d-6b5168b4a50c" providerId="ADAL" clId="{4F4B6DB9-EAB4-40AD-8AFD-79522A305ADE}" dt="2020-11-05T06:49:53.799" v="2596" actId="207"/>
          <ac:spMkLst>
            <pc:docMk/>
            <pc:sldMk cId="592015404" sldId="2542"/>
            <ac:spMk id="4" creationId="{2FF76E20-4D61-47EB-8536-28C7A7DD9171}"/>
          </ac:spMkLst>
        </pc:spChg>
      </pc:sldChg>
      <pc:sldChg chg="add del">
        <pc:chgData name="ROMANOVSKA-JANSONE, Indra" userId="d60fbb60-c728-4024-b82d-6b5168b4a50c" providerId="ADAL" clId="{4F4B6DB9-EAB4-40AD-8AFD-79522A305ADE}" dt="2020-11-01T10:50:05.678" v="2401" actId="2696"/>
        <pc:sldMkLst>
          <pc:docMk/>
          <pc:sldMk cId="3652568316" sldId="2542"/>
        </pc:sldMkLst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3478881219" sldId="2543"/>
        </pc:sldMkLst>
      </pc:sldChg>
      <pc:sldChg chg="addSp delSp modSp add del mod">
        <pc:chgData name="ROMANOVSKA-JANSONE, Indra" userId="d60fbb60-c728-4024-b82d-6b5168b4a50c" providerId="ADAL" clId="{4F4B6DB9-EAB4-40AD-8AFD-79522A305ADE}" dt="2020-11-06T06:49:31.883" v="3470" actId="47"/>
        <pc:sldMkLst>
          <pc:docMk/>
          <pc:sldMk cId="3550263620" sldId="2543"/>
        </pc:sldMkLst>
        <pc:spChg chg="add del mod">
          <ac:chgData name="ROMANOVSKA-JANSONE, Indra" userId="d60fbb60-c728-4024-b82d-6b5168b4a50c" providerId="ADAL" clId="{4F4B6DB9-EAB4-40AD-8AFD-79522A305ADE}" dt="2020-11-05T13:17:41.986" v="2754" actId="478"/>
          <ac:spMkLst>
            <pc:docMk/>
            <pc:sldMk cId="3550263620" sldId="2543"/>
            <ac:spMk id="8" creationId="{C5767214-06DC-4DCD-9CA8-9A632B249949}"/>
          </ac:spMkLst>
        </pc:spChg>
        <pc:spChg chg="add del mod">
          <ac:chgData name="ROMANOVSKA-JANSONE, Indra" userId="d60fbb60-c728-4024-b82d-6b5168b4a50c" providerId="ADAL" clId="{4F4B6DB9-EAB4-40AD-8AFD-79522A305ADE}" dt="2020-11-05T13:20:20.089" v="2786" actId="478"/>
          <ac:spMkLst>
            <pc:docMk/>
            <pc:sldMk cId="3550263620" sldId="2543"/>
            <ac:spMk id="9" creationId="{E4F15FF0-0D90-44FB-914A-C00D516F3701}"/>
          </ac:spMkLst>
        </pc:spChg>
        <pc:spChg chg="add del mod">
          <ac:chgData name="ROMANOVSKA-JANSONE, Indra" userId="d60fbb60-c728-4024-b82d-6b5168b4a50c" providerId="ADAL" clId="{4F4B6DB9-EAB4-40AD-8AFD-79522A305ADE}" dt="2020-11-05T13:20:20.539" v="2787" actId="478"/>
          <ac:spMkLst>
            <pc:docMk/>
            <pc:sldMk cId="3550263620" sldId="2543"/>
            <ac:spMk id="10" creationId="{E27D9557-E62B-4853-BB39-12EC28096C6E}"/>
          </ac:spMkLst>
        </pc:spChg>
        <pc:spChg chg="add del mod">
          <ac:chgData name="ROMANOVSKA-JANSONE, Indra" userId="d60fbb60-c728-4024-b82d-6b5168b4a50c" providerId="ADAL" clId="{4F4B6DB9-EAB4-40AD-8AFD-79522A305ADE}" dt="2020-11-05T13:19:37.443" v="2773" actId="478"/>
          <ac:spMkLst>
            <pc:docMk/>
            <pc:sldMk cId="3550263620" sldId="2543"/>
            <ac:spMk id="11" creationId="{CD9A6BE0-255D-4A5E-BDA6-66238A69AFE3}"/>
          </ac:spMkLst>
        </pc:spChg>
        <pc:spChg chg="add del mod">
          <ac:chgData name="ROMANOVSKA-JANSONE, Indra" userId="d60fbb60-c728-4024-b82d-6b5168b4a50c" providerId="ADAL" clId="{4F4B6DB9-EAB4-40AD-8AFD-79522A305ADE}" dt="2020-11-05T13:20:19.611" v="2785" actId="478"/>
          <ac:spMkLst>
            <pc:docMk/>
            <pc:sldMk cId="3550263620" sldId="2543"/>
            <ac:spMk id="12" creationId="{9E173791-F9AC-4623-95F5-4601EA633AA9}"/>
          </ac:spMkLst>
        </pc:spChg>
        <pc:spChg chg="mod">
          <ac:chgData name="ROMANOVSKA-JANSONE, Indra" userId="d60fbb60-c728-4024-b82d-6b5168b4a50c" providerId="ADAL" clId="{4F4B6DB9-EAB4-40AD-8AFD-79522A305ADE}" dt="2020-11-05T13:04:11.972" v="2610" actId="6549"/>
          <ac:spMkLst>
            <pc:docMk/>
            <pc:sldMk cId="3550263620" sldId="2543"/>
            <ac:spMk id="13" creationId="{3635AF75-06D9-4B7B-9307-3CC8C6EBF946}"/>
          </ac:spMkLst>
        </pc:spChg>
        <pc:spChg chg="mod">
          <ac:chgData name="ROMANOVSKA-JANSONE, Indra" userId="d60fbb60-c728-4024-b82d-6b5168b4a50c" providerId="ADAL" clId="{4F4B6DB9-EAB4-40AD-8AFD-79522A305ADE}" dt="2020-11-05T13:04:07.145" v="2606" actId="6549"/>
          <ac:spMkLst>
            <pc:docMk/>
            <pc:sldMk cId="3550263620" sldId="2543"/>
            <ac:spMk id="19" creationId="{939D82D2-11AB-49C3-9AFF-9CC9587E200A}"/>
          </ac:spMkLst>
        </pc:spChg>
        <pc:graphicFrameChg chg="add del mod modGraphic">
          <ac:chgData name="ROMANOVSKA-JANSONE, Indra" userId="d60fbb60-c728-4024-b82d-6b5168b4a50c" providerId="ADAL" clId="{4F4B6DB9-EAB4-40AD-8AFD-79522A305ADE}" dt="2020-11-05T13:16:10.799" v="2733" actId="478"/>
          <ac:graphicFrameMkLst>
            <pc:docMk/>
            <pc:sldMk cId="3550263620" sldId="2543"/>
            <ac:graphicFrameMk id="2" creationId="{D0569537-CB40-47BD-A498-5F047EF36AA1}"/>
          </ac:graphicFrameMkLst>
        </pc:graphicFrameChg>
        <pc:graphicFrameChg chg="add del mod modGraphic">
          <ac:chgData name="ROMANOVSKA-JANSONE, Indra" userId="d60fbb60-c728-4024-b82d-6b5168b4a50c" providerId="ADAL" clId="{4F4B6DB9-EAB4-40AD-8AFD-79522A305ADE}" dt="2020-11-05T14:25:10.795" v="3317" actId="1076"/>
          <ac:graphicFrameMkLst>
            <pc:docMk/>
            <pc:sldMk cId="3550263620" sldId="2543"/>
            <ac:graphicFrameMk id="21" creationId="{11038175-71BA-42E1-A8ED-27E5589765C4}"/>
          </ac:graphicFrameMkLst>
        </pc:graphicFrameChg>
        <pc:picChg chg="del">
          <ac:chgData name="ROMANOVSKA-JANSONE, Indra" userId="d60fbb60-c728-4024-b82d-6b5168b4a50c" providerId="ADAL" clId="{4F4B6DB9-EAB4-40AD-8AFD-79522A305ADE}" dt="2020-11-05T13:04:08.998" v="2608" actId="478"/>
          <ac:picMkLst>
            <pc:docMk/>
            <pc:sldMk cId="3550263620" sldId="2543"/>
            <ac:picMk id="16" creationId="{904EB540-769B-42B1-BFAC-26A1D426FCFB}"/>
          </ac:picMkLst>
        </pc:picChg>
        <pc:picChg chg="del">
          <ac:chgData name="ROMANOVSKA-JANSONE, Indra" userId="d60fbb60-c728-4024-b82d-6b5168b4a50c" providerId="ADAL" clId="{4F4B6DB9-EAB4-40AD-8AFD-79522A305ADE}" dt="2020-11-05T13:04:08.384" v="2607" actId="478"/>
          <ac:picMkLst>
            <pc:docMk/>
            <pc:sldMk cId="3550263620" sldId="2543"/>
            <ac:picMk id="18" creationId="{F56001C0-A28C-4463-A0F8-22BCC57BA09A}"/>
          </ac:picMkLst>
        </pc:picChg>
      </pc:sldChg>
      <pc:sldChg chg="addSp delSp modSp add mod">
        <pc:chgData name="ROMANOVSKA-JANSONE, Indra" userId="d60fbb60-c728-4024-b82d-6b5168b4a50c" providerId="ADAL" clId="{4F4B6DB9-EAB4-40AD-8AFD-79522A305ADE}" dt="2020-11-06T06:53:03.976" v="3486" actId="20577"/>
        <pc:sldMkLst>
          <pc:docMk/>
          <pc:sldMk cId="2956953763" sldId="2544"/>
        </pc:sldMkLst>
        <pc:spChg chg="add del mod">
          <ac:chgData name="ROMANOVSKA-JANSONE, Indra" userId="d60fbb60-c728-4024-b82d-6b5168b4a50c" providerId="ADAL" clId="{4F4B6DB9-EAB4-40AD-8AFD-79522A305ADE}" dt="2020-11-06T06:45:10.005" v="3438" actId="478"/>
          <ac:spMkLst>
            <pc:docMk/>
            <pc:sldMk cId="2956953763" sldId="2544"/>
            <ac:spMk id="5" creationId="{1B2A2E13-B723-47A6-9B30-E90247BFD3CD}"/>
          </ac:spMkLst>
        </pc:spChg>
        <pc:graphicFrameChg chg="add del modGraphic">
          <ac:chgData name="ROMANOVSKA-JANSONE, Indra" userId="d60fbb60-c728-4024-b82d-6b5168b4a50c" providerId="ADAL" clId="{4F4B6DB9-EAB4-40AD-8AFD-79522A305ADE}" dt="2020-11-06T06:40:09.907" v="3325" actId="478"/>
          <ac:graphicFrameMkLst>
            <pc:docMk/>
            <pc:sldMk cId="2956953763" sldId="2544"/>
            <ac:graphicFrameMk id="2" creationId="{180AB82B-D764-4141-865E-13204F2C0DAD}"/>
          </ac:graphicFrameMkLst>
        </pc:graphicFrameChg>
        <pc:graphicFrameChg chg="mod">
          <ac:chgData name="ROMANOVSKA-JANSONE, Indra" userId="d60fbb60-c728-4024-b82d-6b5168b4a50c" providerId="ADAL" clId="{4F4B6DB9-EAB4-40AD-8AFD-79522A305ADE}" dt="2020-11-06T06:53:03.976" v="3486" actId="20577"/>
          <ac:graphicFrameMkLst>
            <pc:docMk/>
            <pc:sldMk cId="2956953763" sldId="2544"/>
            <ac:graphicFrameMk id="21" creationId="{11038175-71BA-42E1-A8ED-27E5589765C4}"/>
          </ac:graphicFrameMkLst>
        </pc:graphicFrameChg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4242445650" sldId="2544"/>
        </pc:sldMkLst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1167352098" sldId="2545"/>
        </pc:sldMkLst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2626101932" sldId="2546"/>
        </pc:sldMkLst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2621272432" sldId="2547"/>
        </pc:sldMkLst>
      </pc:sldChg>
      <pc:sldChg chg="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866222486" sldId="2548"/>
        </pc:sldMkLst>
      </pc:sldChg>
      <pc:sldChg chg="modSp del">
        <pc:chgData name="ROMANOVSKA-JANSONE, Indra" userId="d60fbb60-c728-4024-b82d-6b5168b4a50c" providerId="ADAL" clId="{4F4B6DB9-EAB4-40AD-8AFD-79522A305ADE}" dt="2020-11-05T06:53:10.790" v="2601" actId="47"/>
        <pc:sldMkLst>
          <pc:docMk/>
          <pc:sldMk cId="2419245707" sldId="2549"/>
        </pc:sldMkLst>
        <pc:graphicFrameChg chg="mod">
          <ac:chgData name="ROMANOVSKA-JANSONE, Indra" userId="d60fbb60-c728-4024-b82d-6b5168b4a50c" providerId="ADAL" clId="{4F4B6DB9-EAB4-40AD-8AFD-79522A305ADE}" dt="2020-11-05T06:51:34.388" v="2600" actId="255"/>
          <ac:graphicFrameMkLst>
            <pc:docMk/>
            <pc:sldMk cId="2419245707" sldId="2549"/>
            <ac:graphicFrameMk id="7" creationId="{3A7E483F-CB40-465E-B198-E894B9B7D3F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mplexor-my.sharepoint.com/personal/indra_romanovska_amplexor_com/Documents/Konference/customer%20feedb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plexor-my.sharepoint.com/personal/indra_romanovska_amplexor_com/Documents/Konference/customer%20feedbac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plexor-my.sharepoint.com/personal/indra_romanovska_amplexor_com/Documents/Konference/customer%20feedba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2060"/>
            </a:solidFill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2-4789-8C4B-75DB4D9C1BC4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2-4789-8C4B-75DB4D9C1BC4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2-4789-8C4B-75DB4D9C1BC4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2-4789-8C4B-75DB4D9C1BC4}"/>
              </c:ext>
            </c:extLst>
          </c:dPt>
          <c:dPt>
            <c:idx val="4"/>
            <c:bubble3D val="0"/>
            <c:explosion val="9"/>
            <c:spPr>
              <a:solidFill>
                <a:srgbClr val="AB06A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2-4789-8C4B-75DB4D9C1BC4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2-4789-8C4B-75DB4D9C1BC4}"/>
              </c:ext>
            </c:extLst>
          </c:dPt>
          <c:dLbls>
            <c:dLbl>
              <c:idx val="5"/>
              <c:layout>
                <c:manualLayout>
                  <c:x val="2.557596967045786E-2"/>
                  <c:y val="-2.2862163316202971E-2"/>
                </c:manualLayout>
              </c:layout>
              <c:tx>
                <c:rich>
                  <a:bodyPr/>
                  <a:lstStyle/>
                  <a:p>
                    <a:fld id="{CFD2FBA2-D787-4BF4-9079-4575DFE588EC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E3621E9-A111-48BD-8F6A-9B7CA71C7F0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122-4789-8C4B-75DB4D9C1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statistika!$FU$4:$FU$9</c:f>
              <c:strCache>
                <c:ptCount val="6"/>
                <c:pt idx="0">
                  <c:v>ACCY</c:v>
                </c:pt>
                <c:pt idx="1">
                  <c:v>TERM</c:v>
                </c:pt>
                <c:pt idx="2">
                  <c:v>LNORM</c:v>
                </c:pt>
                <c:pt idx="3">
                  <c:v>STJOB</c:v>
                </c:pt>
                <c:pt idx="4">
                  <c:v>STGEN</c:v>
                </c:pt>
                <c:pt idx="5">
                  <c:v>DSGN</c:v>
                </c:pt>
              </c:strCache>
            </c:strRef>
          </c:cat>
          <c:val>
            <c:numRef>
              <c:f>statistika!$FV$4:$FV$9</c:f>
              <c:numCache>
                <c:formatCode>General</c:formatCode>
                <c:ptCount val="6"/>
                <c:pt idx="0">
                  <c:v>122</c:v>
                </c:pt>
                <c:pt idx="1">
                  <c:v>86</c:v>
                </c:pt>
                <c:pt idx="2">
                  <c:v>80</c:v>
                </c:pt>
                <c:pt idx="3">
                  <c:v>62</c:v>
                </c:pt>
                <c:pt idx="4">
                  <c:v>75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22-4789-8C4B-75DB4D9C1B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EA135-F730-4020-B0A1-2B8E1FA580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C9B370-6E10-43A1-9862-C37F76CAA923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lv-LV" sz="3600" b="1" dirty="0"/>
            <a:t>Tulkojumi ES iestādēm</a:t>
          </a:r>
          <a:endParaRPr lang="en-US" sz="3600" dirty="0"/>
        </a:p>
      </dgm:t>
    </dgm:pt>
    <dgm:pt modelId="{6F5A8BC2-F0EE-4393-8B8A-283639E93B4F}" type="parTrans" cxnId="{4D98DF96-E064-438A-BF7B-031A198A8B51}">
      <dgm:prSet/>
      <dgm:spPr/>
      <dgm:t>
        <a:bodyPr/>
        <a:lstStyle/>
        <a:p>
          <a:endParaRPr lang="en-US"/>
        </a:p>
      </dgm:t>
    </dgm:pt>
    <dgm:pt modelId="{82A4A9C9-3DC2-4E3F-B319-DB5C0219B8B7}" type="sibTrans" cxnId="{4D98DF96-E064-438A-BF7B-031A198A8B51}">
      <dgm:prSet/>
      <dgm:spPr/>
      <dgm:t>
        <a:bodyPr/>
        <a:lstStyle/>
        <a:p>
          <a:endParaRPr lang="en-US"/>
        </a:p>
      </dgm:t>
    </dgm:pt>
    <dgm:pt modelId="{B2CC34B9-D973-463F-962E-ECE8A15539F0}">
      <dgm:prSet custT="1"/>
      <dgm:spPr/>
      <dgm:t>
        <a:bodyPr/>
        <a:lstStyle/>
        <a:p>
          <a:pPr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Globāli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0497E0AA-0631-4974-B805-0A200E265AF4}" type="parTrans" cxnId="{200E8B31-9663-47CC-9E79-22FF15FAFDB6}">
      <dgm:prSet/>
      <dgm:spPr/>
      <dgm:t>
        <a:bodyPr/>
        <a:lstStyle/>
        <a:p>
          <a:endParaRPr lang="en-US"/>
        </a:p>
      </dgm:t>
    </dgm:pt>
    <dgm:pt modelId="{C1C86FCC-E599-4D9F-BBF6-88A1D43526A9}" type="sibTrans" cxnId="{200E8B31-9663-47CC-9E79-22FF15FAFDB6}">
      <dgm:prSet/>
      <dgm:spPr/>
      <dgm:t>
        <a:bodyPr/>
        <a:lstStyle/>
        <a:p>
          <a:endParaRPr lang="en-US"/>
        </a:p>
      </dgm:t>
    </dgm:pt>
    <dgm:pt modelId="{65AE11C2-A774-435E-BB2F-430AC48CA33A}">
      <dgm:prSet custT="1"/>
      <dgm:spPr/>
      <dgm:t>
        <a:bodyPr/>
        <a:lstStyle/>
        <a:p>
          <a:pPr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Latvijā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FFA3422C-5D1F-4C60-A8A1-C0837AD82472}" type="parTrans" cxnId="{240F288C-6205-474D-9A8C-7FE336D6AC0B}">
      <dgm:prSet/>
      <dgm:spPr/>
      <dgm:t>
        <a:bodyPr/>
        <a:lstStyle/>
        <a:p>
          <a:endParaRPr lang="en-US"/>
        </a:p>
      </dgm:t>
    </dgm:pt>
    <dgm:pt modelId="{8AFC806B-34EE-44EC-AEC8-EB03C943C7DF}" type="sibTrans" cxnId="{240F288C-6205-474D-9A8C-7FE336D6AC0B}">
      <dgm:prSet/>
      <dgm:spPr/>
      <dgm:t>
        <a:bodyPr/>
        <a:lstStyle/>
        <a:p>
          <a:endParaRPr lang="en-US"/>
        </a:p>
      </dgm:t>
    </dgm:pt>
    <dgm:pt modelId="{93A65638-B0AD-4C57-B7EC-5639E1CDDB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1987.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1193E64-45E3-4DC5-A451-77BF6CB76DEE}" type="parTrans" cxnId="{D99D4C37-528C-4B8A-9C17-D6C7AAB4F07F}">
      <dgm:prSet/>
      <dgm:spPr/>
      <dgm:t>
        <a:bodyPr/>
        <a:lstStyle/>
        <a:p>
          <a:endParaRPr lang="en-US"/>
        </a:p>
      </dgm:t>
    </dgm:pt>
    <dgm:pt modelId="{2C3E9486-8470-4C07-9046-7126128D5D44}" type="sibTrans" cxnId="{D99D4C37-528C-4B8A-9C17-D6C7AAB4F07F}">
      <dgm:prSet/>
      <dgm:spPr/>
      <dgm:t>
        <a:bodyPr/>
        <a:lstStyle/>
        <a:p>
          <a:endParaRPr lang="en-US"/>
        </a:p>
      </dgm:t>
    </dgm:pt>
    <dgm:pt modelId="{45D197D9-A232-4DA5-A240-31B4E2810D2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2008.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B1DF8763-F056-41F8-A41F-CA763DD81A00}" type="parTrans" cxnId="{5E6052C0-C6BF-41D7-873D-0294C7318608}">
      <dgm:prSet/>
      <dgm:spPr/>
      <dgm:t>
        <a:bodyPr/>
        <a:lstStyle/>
        <a:p>
          <a:endParaRPr lang="en-US"/>
        </a:p>
      </dgm:t>
    </dgm:pt>
    <dgm:pt modelId="{70635005-AC46-4D89-94BF-5C90AAF4B865}" type="sibTrans" cxnId="{5E6052C0-C6BF-41D7-873D-0294C7318608}">
      <dgm:prSet/>
      <dgm:spPr/>
      <dgm:t>
        <a:bodyPr/>
        <a:lstStyle/>
        <a:p>
          <a:endParaRPr lang="en-US"/>
        </a:p>
      </dgm:t>
    </dgm:pt>
    <dgm:pt modelId="{7F1E4484-E854-4FAC-9B78-F36123D5FF96}">
      <dgm:prSet custT="1"/>
      <dgm:spPr/>
      <dgm:t>
        <a:bodyPr/>
        <a:lstStyle/>
        <a:p>
          <a:pPr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BB0D271-D91E-4861-9D9F-26CD71F02A44}" type="parTrans" cxnId="{21495D43-77B8-43DE-97C3-3AB94658CC46}">
      <dgm:prSet/>
      <dgm:spPr/>
      <dgm:t>
        <a:bodyPr/>
        <a:lstStyle/>
        <a:p>
          <a:endParaRPr lang="en-US"/>
        </a:p>
      </dgm:t>
    </dgm:pt>
    <dgm:pt modelId="{4699C0EC-FC62-4682-94BE-671957CA536E}" type="sibTrans" cxnId="{21495D43-77B8-43DE-97C3-3AB94658CC46}">
      <dgm:prSet/>
      <dgm:spPr/>
      <dgm:t>
        <a:bodyPr/>
        <a:lstStyle/>
        <a:p>
          <a:endParaRPr lang="en-US"/>
        </a:p>
      </dgm:t>
    </dgm:pt>
    <dgm:pt modelId="{12C13A34-9E88-4D5E-BC11-C1A9C41505F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2020. gadā lielākie klienti publiskajā sektorā:  EK un EP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C617FCCE-35F1-4B19-963F-C6C0C0C5CC41}" type="parTrans" cxnId="{FA85DA89-19DF-4CFB-9A47-27C399673E8E}">
      <dgm:prSet/>
      <dgm:spPr/>
      <dgm:t>
        <a:bodyPr/>
        <a:lstStyle/>
        <a:p>
          <a:endParaRPr lang="en-US"/>
        </a:p>
      </dgm:t>
    </dgm:pt>
    <dgm:pt modelId="{AB281BD3-8FEE-4A0A-9B61-5A0A5549A04F}" type="sibTrans" cxnId="{FA85DA89-19DF-4CFB-9A47-27C399673E8E}">
      <dgm:prSet/>
      <dgm:spPr/>
      <dgm:t>
        <a:bodyPr/>
        <a:lstStyle/>
        <a:p>
          <a:endParaRPr lang="en-US"/>
        </a:p>
      </dgm:t>
    </dgm:pt>
    <dgm:pt modelId="{FC102571-3587-4808-8A34-B201F549A67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AD6E44E-01B0-4920-9FAC-CBEB6A207767}" type="parTrans" cxnId="{D0340E3A-F825-400B-9345-00B3C7C9F38D}">
      <dgm:prSet/>
      <dgm:spPr/>
      <dgm:t>
        <a:bodyPr/>
        <a:lstStyle/>
        <a:p>
          <a:endParaRPr lang="en-US"/>
        </a:p>
      </dgm:t>
    </dgm:pt>
    <dgm:pt modelId="{3DCBB2E9-283D-4005-AFC8-606951C2A8D4}" type="sibTrans" cxnId="{D0340E3A-F825-400B-9345-00B3C7C9F38D}">
      <dgm:prSet/>
      <dgm:spPr/>
      <dgm:t>
        <a:bodyPr/>
        <a:lstStyle/>
        <a:p>
          <a:endParaRPr lang="en-US"/>
        </a:p>
      </dgm:t>
    </dgm:pt>
    <dgm:pt modelId="{E093EC63-3320-44B1-90B4-9621D0533CA8}">
      <dgm:prSet custT="1"/>
      <dgm:spPr/>
      <dgm:t>
        <a:bodyPr/>
        <a:lstStyle/>
        <a:p>
          <a:pPr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541A38A-E9F9-486B-88E6-A38B4B4FFE2D}" type="parTrans" cxnId="{74DFBF88-5AC0-49ED-9823-A143800630B3}">
      <dgm:prSet/>
      <dgm:spPr/>
      <dgm:t>
        <a:bodyPr/>
        <a:lstStyle/>
        <a:p>
          <a:endParaRPr lang="en-US"/>
        </a:p>
      </dgm:t>
    </dgm:pt>
    <dgm:pt modelId="{D1C8347F-2793-4EDF-BA87-C65C010425F1}" type="sibTrans" cxnId="{74DFBF88-5AC0-49ED-9823-A143800630B3}">
      <dgm:prSet/>
      <dgm:spPr/>
      <dgm:t>
        <a:bodyPr/>
        <a:lstStyle/>
        <a:p>
          <a:endParaRPr lang="en-US"/>
        </a:p>
      </dgm:t>
    </dgm:pt>
    <dgm:pt modelId="{E024F2C5-2347-47E7-BB35-AC42A07A82EA}" type="pres">
      <dgm:prSet presAssocID="{BEFEA135-F730-4020-B0A1-2B8E1FA58024}" presName="linear" presStyleCnt="0">
        <dgm:presLayoutVars>
          <dgm:animLvl val="lvl"/>
          <dgm:resizeHandles val="exact"/>
        </dgm:presLayoutVars>
      </dgm:prSet>
      <dgm:spPr/>
    </dgm:pt>
    <dgm:pt modelId="{1F18519B-E68A-4AF5-9B69-95EBB6EDDBDD}" type="pres">
      <dgm:prSet presAssocID="{BFC9B370-6E10-43A1-9862-C37F76CAA923}" presName="parentText" presStyleLbl="node1" presStyleIdx="0" presStyleCnt="1" custScaleX="98294" custScaleY="46556" custLinFactNeighborX="235" custLinFactNeighborY="-67556">
        <dgm:presLayoutVars>
          <dgm:chMax val="0"/>
          <dgm:bulletEnabled val="1"/>
        </dgm:presLayoutVars>
      </dgm:prSet>
      <dgm:spPr/>
    </dgm:pt>
    <dgm:pt modelId="{2397645A-00D4-4985-9807-FD85FEA5604C}" type="pres">
      <dgm:prSet presAssocID="{BFC9B370-6E10-43A1-9862-C37F76CAA923}" presName="childText" presStyleLbl="revTx" presStyleIdx="0" presStyleCnt="1" custLinFactNeighborX="0" custLinFactNeighborY="-22588">
        <dgm:presLayoutVars>
          <dgm:bulletEnabled val="1"/>
        </dgm:presLayoutVars>
      </dgm:prSet>
      <dgm:spPr/>
    </dgm:pt>
  </dgm:ptLst>
  <dgm:cxnLst>
    <dgm:cxn modelId="{7471EB0A-901B-43FD-B0E3-5C75DF7733CF}" type="presOf" srcId="{93A65638-B0AD-4C57-B7EC-5639E1CDDBF6}" destId="{2397645A-00D4-4985-9807-FD85FEA5604C}" srcOrd="0" destOrd="2" presId="urn:microsoft.com/office/officeart/2005/8/layout/vList2"/>
    <dgm:cxn modelId="{CCDFA10D-5C02-4336-9D9A-4345F0B2CA4D}" type="presOf" srcId="{B2CC34B9-D973-463F-962E-ECE8A15539F0}" destId="{2397645A-00D4-4985-9807-FD85FEA5604C}" srcOrd="0" destOrd="1" presId="urn:microsoft.com/office/officeart/2005/8/layout/vList2"/>
    <dgm:cxn modelId="{44B0452F-89C9-445A-BDE0-98EFF245A273}" type="presOf" srcId="{65AE11C2-A774-435E-BB2F-430AC48CA33A}" destId="{2397645A-00D4-4985-9807-FD85FEA5604C}" srcOrd="0" destOrd="4" presId="urn:microsoft.com/office/officeart/2005/8/layout/vList2"/>
    <dgm:cxn modelId="{200E8B31-9663-47CC-9E79-22FF15FAFDB6}" srcId="{BFC9B370-6E10-43A1-9862-C37F76CAA923}" destId="{B2CC34B9-D973-463F-962E-ECE8A15539F0}" srcOrd="1" destOrd="0" parTransId="{0497E0AA-0631-4974-B805-0A200E265AF4}" sibTransId="{C1C86FCC-E599-4D9F-BBF6-88A1D43526A9}"/>
    <dgm:cxn modelId="{D99D4C37-528C-4B8A-9C17-D6C7AAB4F07F}" srcId="{BFC9B370-6E10-43A1-9862-C37F76CAA923}" destId="{93A65638-B0AD-4C57-B7EC-5639E1CDDBF6}" srcOrd="2" destOrd="0" parTransId="{31193E64-45E3-4DC5-A451-77BF6CB76DEE}" sibTransId="{2C3E9486-8470-4C07-9046-7126128D5D44}"/>
    <dgm:cxn modelId="{D0340E3A-F825-400B-9345-00B3C7C9F38D}" srcId="{BFC9B370-6E10-43A1-9862-C37F76CAA923}" destId="{FC102571-3587-4808-8A34-B201F549A671}" srcOrd="3" destOrd="0" parTransId="{DAD6E44E-01B0-4920-9FAC-CBEB6A207767}" sibTransId="{3DCBB2E9-283D-4005-AFC8-606951C2A8D4}"/>
    <dgm:cxn modelId="{5CA62F63-2461-42C2-B59F-CD8BAC5E56E5}" type="presOf" srcId="{45D197D9-A232-4DA5-A240-31B4E2810D2E}" destId="{2397645A-00D4-4985-9807-FD85FEA5604C}" srcOrd="0" destOrd="5" presId="urn:microsoft.com/office/officeart/2005/8/layout/vList2"/>
    <dgm:cxn modelId="{21495D43-77B8-43DE-97C3-3AB94658CC46}" srcId="{BFC9B370-6E10-43A1-9862-C37F76CAA923}" destId="{7F1E4484-E854-4FAC-9B78-F36123D5FF96}" srcOrd="7" destOrd="0" parTransId="{DBB0D271-D91E-4861-9D9F-26CD71F02A44}" sibTransId="{4699C0EC-FC62-4682-94BE-671957CA536E}"/>
    <dgm:cxn modelId="{DA467848-CE30-49F0-B780-A70129A017E7}" type="presOf" srcId="{E093EC63-3320-44B1-90B4-9621D0533CA8}" destId="{2397645A-00D4-4985-9807-FD85FEA5604C}" srcOrd="0" destOrd="0" presId="urn:microsoft.com/office/officeart/2005/8/layout/vList2"/>
    <dgm:cxn modelId="{A8CC8152-759C-4FC7-9281-AE98951A74DC}" type="presOf" srcId="{12C13A34-9E88-4D5E-BC11-C1A9C41505F5}" destId="{2397645A-00D4-4985-9807-FD85FEA5604C}" srcOrd="0" destOrd="6" presId="urn:microsoft.com/office/officeart/2005/8/layout/vList2"/>
    <dgm:cxn modelId="{F6E56B5A-FCD4-4CBB-9B8D-FB7C55D5600C}" type="presOf" srcId="{FC102571-3587-4808-8A34-B201F549A671}" destId="{2397645A-00D4-4985-9807-FD85FEA5604C}" srcOrd="0" destOrd="3" presId="urn:microsoft.com/office/officeart/2005/8/layout/vList2"/>
    <dgm:cxn modelId="{74DFBF88-5AC0-49ED-9823-A143800630B3}" srcId="{BFC9B370-6E10-43A1-9862-C37F76CAA923}" destId="{E093EC63-3320-44B1-90B4-9621D0533CA8}" srcOrd="0" destOrd="0" parTransId="{3541A38A-E9F9-486B-88E6-A38B4B4FFE2D}" sibTransId="{D1C8347F-2793-4EDF-BA87-C65C010425F1}"/>
    <dgm:cxn modelId="{704D9289-0186-41E9-8780-E839391B2F62}" type="presOf" srcId="{BFC9B370-6E10-43A1-9862-C37F76CAA923}" destId="{1F18519B-E68A-4AF5-9B69-95EBB6EDDBDD}" srcOrd="0" destOrd="0" presId="urn:microsoft.com/office/officeart/2005/8/layout/vList2"/>
    <dgm:cxn modelId="{FA85DA89-19DF-4CFB-9A47-27C399673E8E}" srcId="{BFC9B370-6E10-43A1-9862-C37F76CAA923}" destId="{12C13A34-9E88-4D5E-BC11-C1A9C41505F5}" srcOrd="6" destOrd="0" parTransId="{C617FCCE-35F1-4B19-963F-C6C0C0C5CC41}" sibTransId="{AB281BD3-8FEE-4A0A-9B61-5A0A5549A04F}"/>
    <dgm:cxn modelId="{240F288C-6205-474D-9A8C-7FE336D6AC0B}" srcId="{BFC9B370-6E10-43A1-9862-C37F76CAA923}" destId="{65AE11C2-A774-435E-BB2F-430AC48CA33A}" srcOrd="4" destOrd="0" parTransId="{FFA3422C-5D1F-4C60-A8A1-C0837AD82472}" sibTransId="{8AFC806B-34EE-44EC-AEC8-EB03C943C7DF}"/>
    <dgm:cxn modelId="{4D98DF96-E064-438A-BF7B-031A198A8B51}" srcId="{BEFEA135-F730-4020-B0A1-2B8E1FA58024}" destId="{BFC9B370-6E10-43A1-9862-C37F76CAA923}" srcOrd="0" destOrd="0" parTransId="{6F5A8BC2-F0EE-4393-8B8A-283639E93B4F}" sibTransId="{82A4A9C9-3DC2-4E3F-B319-DB5C0219B8B7}"/>
    <dgm:cxn modelId="{6346ECA1-BC45-4D4F-9CD1-9EE6D059416D}" type="presOf" srcId="{7F1E4484-E854-4FAC-9B78-F36123D5FF96}" destId="{2397645A-00D4-4985-9807-FD85FEA5604C}" srcOrd="0" destOrd="7" presId="urn:microsoft.com/office/officeart/2005/8/layout/vList2"/>
    <dgm:cxn modelId="{5E6052C0-C6BF-41D7-873D-0294C7318608}" srcId="{BFC9B370-6E10-43A1-9862-C37F76CAA923}" destId="{45D197D9-A232-4DA5-A240-31B4E2810D2E}" srcOrd="5" destOrd="0" parTransId="{B1DF8763-F056-41F8-A41F-CA763DD81A00}" sibTransId="{70635005-AC46-4D89-94BF-5C90AAF4B865}"/>
    <dgm:cxn modelId="{33D892D6-F59F-4ABF-87A8-E87E5AB9880C}" type="presOf" srcId="{BEFEA135-F730-4020-B0A1-2B8E1FA58024}" destId="{E024F2C5-2347-47E7-BB35-AC42A07A82EA}" srcOrd="0" destOrd="0" presId="urn:microsoft.com/office/officeart/2005/8/layout/vList2"/>
    <dgm:cxn modelId="{F098F500-B0DB-4220-B48A-F03A4BC3A17D}" type="presParOf" srcId="{E024F2C5-2347-47E7-BB35-AC42A07A82EA}" destId="{1F18519B-E68A-4AF5-9B69-95EBB6EDDBDD}" srcOrd="0" destOrd="0" presId="urn:microsoft.com/office/officeart/2005/8/layout/vList2"/>
    <dgm:cxn modelId="{B1F41335-A432-4BB6-BA3C-4FECBC9D72AC}" type="presParOf" srcId="{E024F2C5-2347-47E7-BB35-AC42A07A82EA}" destId="{2397645A-00D4-4985-9807-FD85FEA5604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9D3FD-6332-419B-8B91-337BBE951D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03F4F-8311-4F61-8696-D875EAEC5A24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lv-LV" sz="3600" b="1" dirty="0"/>
            <a:t>Fakti un skaitļi</a:t>
          </a:r>
          <a:endParaRPr lang="en-US" sz="3600" dirty="0"/>
        </a:p>
      </dgm:t>
    </dgm:pt>
    <dgm:pt modelId="{E02324EF-818F-470A-B16E-D0631CBBAAF4}" type="parTrans" cxnId="{F862EF46-C9B6-4FE5-9E6B-E4769EAEA88E}">
      <dgm:prSet/>
      <dgm:spPr/>
      <dgm:t>
        <a:bodyPr/>
        <a:lstStyle/>
        <a:p>
          <a:endParaRPr lang="en-US"/>
        </a:p>
      </dgm:t>
    </dgm:pt>
    <dgm:pt modelId="{9DBADFD9-0D31-4A28-9F86-4C632ED9A2D7}" type="sibTrans" cxnId="{F862EF46-C9B6-4FE5-9E6B-E4769EAEA88E}">
      <dgm:prSet/>
      <dgm:spPr/>
      <dgm:t>
        <a:bodyPr/>
        <a:lstStyle/>
        <a:p>
          <a:endParaRPr lang="en-US"/>
        </a:p>
      </dgm:t>
    </dgm:pt>
    <dgm:pt modelId="{B27B379F-7DDA-4738-B5B2-1A3CFC762F83}">
      <dgm:prSet/>
      <dgm:spPr/>
      <dgm:t>
        <a:bodyPr/>
        <a:lstStyle/>
        <a:p>
          <a:pPr>
            <a:buNone/>
          </a:pPr>
          <a:r>
            <a:rPr lang="lv-LV" b="1" dirty="0">
              <a:solidFill>
                <a:srgbClr val="7030A0"/>
              </a:solidFill>
            </a:rPr>
            <a:t>41</a:t>
          </a:r>
          <a:r>
            <a:rPr lang="en-US" b="1" dirty="0">
              <a:solidFill>
                <a:srgbClr val="7030A0"/>
              </a:solidFill>
            </a:rPr>
            <a:t> </a:t>
          </a:r>
          <a:r>
            <a:rPr lang="lv-LV" b="1" dirty="0">
              <a:solidFill>
                <a:srgbClr val="7030A0"/>
              </a:solidFill>
            </a:rPr>
            <a:t>BIROJS</a:t>
          </a:r>
          <a:endParaRPr lang="en-US" dirty="0">
            <a:solidFill>
              <a:srgbClr val="7030A0"/>
            </a:solidFill>
          </a:endParaRPr>
        </a:p>
      </dgm:t>
    </dgm:pt>
    <dgm:pt modelId="{CAA9484D-A3FE-4692-B569-780C1758E4E1}" type="parTrans" cxnId="{3C5DCE37-831A-4EDF-9878-EACC2167B6CC}">
      <dgm:prSet/>
      <dgm:spPr/>
      <dgm:t>
        <a:bodyPr/>
        <a:lstStyle/>
        <a:p>
          <a:endParaRPr lang="en-US"/>
        </a:p>
      </dgm:t>
    </dgm:pt>
    <dgm:pt modelId="{C352F0CD-F7F4-40E4-81CA-05B84A89EBB6}" type="sibTrans" cxnId="{3C5DCE37-831A-4EDF-9878-EACC2167B6CC}">
      <dgm:prSet/>
      <dgm:spPr/>
      <dgm:t>
        <a:bodyPr/>
        <a:lstStyle/>
        <a:p>
          <a:endParaRPr lang="en-US"/>
        </a:p>
      </dgm:t>
    </dgm:pt>
    <dgm:pt modelId="{05ACA445-AF80-4CF0-813A-75C83E84D5F9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2</a:t>
          </a:r>
          <a:r>
            <a:rPr lang="lv-LV" dirty="0"/>
            <a:t>3</a:t>
          </a:r>
          <a:r>
            <a:rPr lang="en-US" dirty="0"/>
            <a:t> </a:t>
          </a:r>
          <a:r>
            <a:rPr lang="lv-LV" dirty="0"/>
            <a:t>valstīs</a:t>
          </a:r>
          <a:endParaRPr lang="en-US" dirty="0"/>
        </a:p>
      </dgm:t>
    </dgm:pt>
    <dgm:pt modelId="{4B26334D-1E55-48FE-982E-2AFFF776C0DD}" type="parTrans" cxnId="{457DE865-9A8E-48B5-A3FB-E054F1C135BA}">
      <dgm:prSet/>
      <dgm:spPr/>
      <dgm:t>
        <a:bodyPr/>
        <a:lstStyle/>
        <a:p>
          <a:endParaRPr lang="en-US"/>
        </a:p>
      </dgm:t>
    </dgm:pt>
    <dgm:pt modelId="{66EEB34D-60F3-4BEE-B773-D202BDC8A34B}" type="sibTrans" cxnId="{457DE865-9A8E-48B5-A3FB-E054F1C135BA}">
      <dgm:prSet/>
      <dgm:spPr/>
      <dgm:t>
        <a:bodyPr/>
        <a:lstStyle/>
        <a:p>
          <a:endParaRPr lang="en-US"/>
        </a:p>
      </dgm:t>
    </dgm:pt>
    <dgm:pt modelId="{A680DD5E-CE5C-4F29-B2EE-A8FEB645CD8D}">
      <dgm:prSet/>
      <dgm:spPr/>
      <dgm:t>
        <a:bodyPr/>
        <a:lstStyle/>
        <a:p>
          <a:pPr>
            <a:buNone/>
          </a:pPr>
          <a:r>
            <a:rPr lang="lv-LV" b="1" dirty="0">
              <a:solidFill>
                <a:srgbClr val="7030A0"/>
              </a:solidFill>
            </a:rPr>
            <a:t>1850</a:t>
          </a:r>
          <a:r>
            <a:rPr lang="en-US" b="1" dirty="0">
              <a:solidFill>
                <a:srgbClr val="7030A0"/>
              </a:solidFill>
            </a:rPr>
            <a:t> </a:t>
          </a:r>
          <a:r>
            <a:rPr lang="lv-LV" b="1" dirty="0">
              <a:solidFill>
                <a:srgbClr val="7030A0"/>
              </a:solidFill>
            </a:rPr>
            <a:t>DARBINIEKU</a:t>
          </a:r>
          <a:endParaRPr lang="en-US" dirty="0">
            <a:solidFill>
              <a:srgbClr val="7030A0"/>
            </a:solidFill>
          </a:endParaRPr>
        </a:p>
      </dgm:t>
    </dgm:pt>
    <dgm:pt modelId="{B7312773-0731-416D-B49B-4F90DF149A12}" type="parTrans" cxnId="{7B1817B6-315E-4042-8468-0A1CD4C81C53}">
      <dgm:prSet/>
      <dgm:spPr/>
      <dgm:t>
        <a:bodyPr/>
        <a:lstStyle/>
        <a:p>
          <a:endParaRPr lang="en-US"/>
        </a:p>
      </dgm:t>
    </dgm:pt>
    <dgm:pt modelId="{D8B5C407-8ABC-4BC2-B729-DCEF3EB13C06}" type="sibTrans" cxnId="{7B1817B6-315E-4042-8468-0A1CD4C81C53}">
      <dgm:prSet/>
      <dgm:spPr/>
      <dgm:t>
        <a:bodyPr/>
        <a:lstStyle/>
        <a:p>
          <a:endParaRPr lang="en-US"/>
        </a:p>
      </dgm:t>
    </dgm:pt>
    <dgm:pt modelId="{337466DC-6F83-4541-BE82-303CC289D455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lv-LV" dirty="0"/>
            <a:t>Visā pasaulē</a:t>
          </a:r>
          <a:endParaRPr lang="en-US" dirty="0"/>
        </a:p>
      </dgm:t>
    </dgm:pt>
    <dgm:pt modelId="{8E31D105-45B4-4619-9937-DF5E5A9FE2E3}" type="parTrans" cxnId="{DB6E15CB-A8C5-42E3-BF90-2CD8DD539F66}">
      <dgm:prSet/>
      <dgm:spPr/>
      <dgm:t>
        <a:bodyPr/>
        <a:lstStyle/>
        <a:p>
          <a:endParaRPr lang="en-US"/>
        </a:p>
      </dgm:t>
    </dgm:pt>
    <dgm:pt modelId="{53B2443E-071B-4C9E-B0EE-7D59DAF98797}" type="sibTrans" cxnId="{DB6E15CB-A8C5-42E3-BF90-2CD8DD539F66}">
      <dgm:prSet/>
      <dgm:spPr/>
      <dgm:t>
        <a:bodyPr/>
        <a:lstStyle/>
        <a:p>
          <a:endParaRPr lang="en-US"/>
        </a:p>
      </dgm:t>
    </dgm:pt>
    <dgm:pt modelId="{753382A4-0467-4E2B-B764-FBCD1125B809}">
      <dgm:prSet/>
      <dgm:spPr/>
      <dgm:t>
        <a:bodyPr/>
        <a:lstStyle/>
        <a:p>
          <a:pPr>
            <a:buNone/>
          </a:pPr>
          <a:r>
            <a:rPr lang="lv-LV" b="1" dirty="0">
              <a:solidFill>
                <a:srgbClr val="7030A0"/>
              </a:solidFill>
            </a:rPr>
            <a:t>PAKALPOJUMI</a:t>
          </a:r>
          <a:endParaRPr lang="en-US" dirty="0">
            <a:solidFill>
              <a:srgbClr val="7030A0"/>
            </a:solidFill>
          </a:endParaRPr>
        </a:p>
      </dgm:t>
    </dgm:pt>
    <dgm:pt modelId="{5A5E0EE5-76AA-4696-A1E3-CAD8462EBBA9}" type="parTrans" cxnId="{C90BC570-E90D-4F22-8DF5-788926392080}">
      <dgm:prSet/>
      <dgm:spPr/>
      <dgm:t>
        <a:bodyPr/>
        <a:lstStyle/>
        <a:p>
          <a:endParaRPr lang="en-US"/>
        </a:p>
      </dgm:t>
    </dgm:pt>
    <dgm:pt modelId="{BA1F9656-9BB0-4294-996C-DC56B5F80664}" type="sibTrans" cxnId="{C90BC570-E90D-4F22-8DF5-788926392080}">
      <dgm:prSet/>
      <dgm:spPr/>
      <dgm:t>
        <a:bodyPr/>
        <a:lstStyle/>
        <a:p>
          <a:endParaRPr lang="en-US"/>
        </a:p>
      </dgm:t>
    </dgm:pt>
    <dgm:pt modelId="{ADFFD91D-E92D-4E0B-9A0C-7E7B257D35E3}">
      <dgm:prSet/>
      <dgm:spPr/>
      <dgm:t>
        <a:bodyPr/>
        <a:lstStyle/>
        <a:p>
          <a:pPr>
            <a:buNone/>
          </a:pPr>
          <a:r>
            <a:rPr lang="lv-LV" dirty="0"/>
            <a:t>Konsultēšana un sistēmu integrācija</a:t>
          </a:r>
          <a:endParaRPr lang="en-US" dirty="0"/>
        </a:p>
      </dgm:t>
    </dgm:pt>
    <dgm:pt modelId="{4628A6EB-056C-464E-A10F-B3BDB02CC20C}" type="parTrans" cxnId="{41F4BE12-7477-4DD0-9345-50BC26C739A4}">
      <dgm:prSet/>
      <dgm:spPr/>
      <dgm:t>
        <a:bodyPr/>
        <a:lstStyle/>
        <a:p>
          <a:endParaRPr lang="en-US"/>
        </a:p>
      </dgm:t>
    </dgm:pt>
    <dgm:pt modelId="{3DF5E9FD-5801-4B50-81D4-33EFCFC07E7B}" type="sibTrans" cxnId="{41F4BE12-7477-4DD0-9345-50BC26C739A4}">
      <dgm:prSet/>
      <dgm:spPr/>
      <dgm:t>
        <a:bodyPr/>
        <a:lstStyle/>
        <a:p>
          <a:endParaRPr lang="en-US"/>
        </a:p>
      </dgm:t>
    </dgm:pt>
    <dgm:pt modelId="{50FB03F3-F762-4308-81C8-25C675C92CFD}">
      <dgm:prSet/>
      <dgm:spPr/>
      <dgm:t>
        <a:bodyPr/>
        <a:lstStyle/>
        <a:p>
          <a:pPr>
            <a:buNone/>
          </a:pPr>
          <a:r>
            <a:rPr lang="lv-LV" dirty="0"/>
            <a:t>Valodu pakalpojumi</a:t>
          </a:r>
          <a:endParaRPr lang="en-US" dirty="0"/>
        </a:p>
      </dgm:t>
    </dgm:pt>
    <dgm:pt modelId="{F6823CF6-A353-4EFA-AC8A-6F82AF429E6C}" type="parTrans" cxnId="{0E2AD91F-BB92-4ED3-9C5D-DFE6F911B25B}">
      <dgm:prSet/>
      <dgm:spPr/>
      <dgm:t>
        <a:bodyPr/>
        <a:lstStyle/>
        <a:p>
          <a:endParaRPr lang="en-US"/>
        </a:p>
      </dgm:t>
    </dgm:pt>
    <dgm:pt modelId="{E53F4CE2-B7E2-47D8-B25D-0D1F72F49B92}" type="sibTrans" cxnId="{0E2AD91F-BB92-4ED3-9C5D-DFE6F911B25B}">
      <dgm:prSet/>
      <dgm:spPr/>
      <dgm:t>
        <a:bodyPr/>
        <a:lstStyle/>
        <a:p>
          <a:endParaRPr lang="en-US"/>
        </a:p>
      </dgm:t>
    </dgm:pt>
    <dgm:pt modelId="{1DE6352E-F610-4141-B1CB-D8D6D1C86C5C}">
      <dgm:prSet/>
      <dgm:spPr/>
      <dgm:t>
        <a:bodyPr/>
        <a:lstStyle/>
        <a:p>
          <a:pPr>
            <a:buNone/>
          </a:pPr>
          <a:r>
            <a:rPr lang="lv-LV" dirty="0"/>
            <a:t>Izdevējdarbība</a:t>
          </a:r>
          <a:endParaRPr lang="en-US" dirty="0"/>
        </a:p>
      </dgm:t>
    </dgm:pt>
    <dgm:pt modelId="{3269C5BA-AC82-4A7A-8540-28187BEFCE64}" type="parTrans" cxnId="{63976593-B7ED-4667-894A-FA6DAF2820DE}">
      <dgm:prSet/>
      <dgm:spPr/>
      <dgm:t>
        <a:bodyPr/>
        <a:lstStyle/>
        <a:p>
          <a:endParaRPr lang="en-US"/>
        </a:p>
      </dgm:t>
    </dgm:pt>
    <dgm:pt modelId="{A5A60EF8-C5C7-40F1-91BC-15F00295B16B}" type="sibTrans" cxnId="{63976593-B7ED-4667-894A-FA6DAF2820DE}">
      <dgm:prSet/>
      <dgm:spPr/>
      <dgm:t>
        <a:bodyPr/>
        <a:lstStyle/>
        <a:p>
          <a:endParaRPr lang="en-US"/>
        </a:p>
      </dgm:t>
    </dgm:pt>
    <dgm:pt modelId="{5F215ACF-97D2-475C-B569-4CB34575983A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85103985-F799-405A-A611-D09B7257943F}" type="parTrans" cxnId="{3EE6632D-FAA7-4FA6-87E4-92F4100CE83A}">
      <dgm:prSet/>
      <dgm:spPr/>
      <dgm:t>
        <a:bodyPr/>
        <a:lstStyle/>
        <a:p>
          <a:endParaRPr lang="en-US"/>
        </a:p>
      </dgm:t>
    </dgm:pt>
    <dgm:pt modelId="{B2335A15-DED5-43D5-83B1-B03271D2B491}" type="sibTrans" cxnId="{3EE6632D-FAA7-4FA6-87E4-92F4100CE83A}">
      <dgm:prSet/>
      <dgm:spPr/>
      <dgm:t>
        <a:bodyPr/>
        <a:lstStyle/>
        <a:p>
          <a:endParaRPr lang="en-US"/>
        </a:p>
      </dgm:t>
    </dgm:pt>
    <dgm:pt modelId="{363EB434-47F4-4A22-A2F7-7E8E23CFE25E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4CA2263E-9A65-4DEB-92BB-743AE7ED744E}" type="parTrans" cxnId="{06F11886-D8D5-46FE-AA5A-9A498EAE5D89}">
      <dgm:prSet/>
      <dgm:spPr/>
      <dgm:t>
        <a:bodyPr/>
        <a:lstStyle/>
        <a:p>
          <a:endParaRPr lang="en-US"/>
        </a:p>
      </dgm:t>
    </dgm:pt>
    <dgm:pt modelId="{BA10C0C5-747E-4F4C-8E8F-D74C419AB905}" type="sibTrans" cxnId="{06F11886-D8D5-46FE-AA5A-9A498EAE5D89}">
      <dgm:prSet/>
      <dgm:spPr/>
      <dgm:t>
        <a:bodyPr/>
        <a:lstStyle/>
        <a:p>
          <a:endParaRPr lang="en-US"/>
        </a:p>
      </dgm:t>
    </dgm:pt>
    <dgm:pt modelId="{744F9F5A-361D-4775-9802-602D7466E4FE}">
      <dgm:prSet/>
      <dgm:spPr/>
      <dgm:t>
        <a:bodyPr/>
        <a:lstStyle/>
        <a:p>
          <a:pPr>
            <a:buNone/>
          </a:pPr>
          <a:endParaRPr lang="en-US" dirty="0">
            <a:solidFill>
              <a:srgbClr val="7030A0"/>
            </a:solidFill>
          </a:endParaRPr>
        </a:p>
      </dgm:t>
    </dgm:pt>
    <dgm:pt modelId="{EB339CBF-8079-44AE-A602-70819FF1DC45}" type="parTrans" cxnId="{A8C3BEEA-6ED2-4D84-970A-85CAA2A65BBF}">
      <dgm:prSet/>
      <dgm:spPr/>
      <dgm:t>
        <a:bodyPr/>
        <a:lstStyle/>
        <a:p>
          <a:endParaRPr lang="en-US"/>
        </a:p>
      </dgm:t>
    </dgm:pt>
    <dgm:pt modelId="{56208053-7C77-4332-86D5-D50A0C92EA6A}" type="sibTrans" cxnId="{A8C3BEEA-6ED2-4D84-970A-85CAA2A65BBF}">
      <dgm:prSet/>
      <dgm:spPr/>
      <dgm:t>
        <a:bodyPr/>
        <a:lstStyle/>
        <a:p>
          <a:endParaRPr lang="en-US"/>
        </a:p>
      </dgm:t>
    </dgm:pt>
    <dgm:pt modelId="{E41F230A-2C67-4BAB-B88E-1BFE5F54D626}" type="pres">
      <dgm:prSet presAssocID="{0F89D3FD-6332-419B-8B91-337BBE951DFD}" presName="linear" presStyleCnt="0">
        <dgm:presLayoutVars>
          <dgm:animLvl val="lvl"/>
          <dgm:resizeHandles val="exact"/>
        </dgm:presLayoutVars>
      </dgm:prSet>
      <dgm:spPr/>
    </dgm:pt>
    <dgm:pt modelId="{F4700567-49E0-45C5-BC34-1DB1A8247340}" type="pres">
      <dgm:prSet presAssocID="{0D003F4F-8311-4F61-8696-D875EAEC5A24}" presName="parentText" presStyleLbl="node1" presStyleIdx="0" presStyleCnt="1" custScaleY="63676">
        <dgm:presLayoutVars>
          <dgm:chMax val="0"/>
          <dgm:bulletEnabled val="1"/>
        </dgm:presLayoutVars>
      </dgm:prSet>
      <dgm:spPr/>
    </dgm:pt>
    <dgm:pt modelId="{D73C8FD0-EC4D-46B1-91BC-E95A4B15BDFB}" type="pres">
      <dgm:prSet presAssocID="{0D003F4F-8311-4F61-8696-D875EAEC5A24}" presName="childText" presStyleLbl="revTx" presStyleIdx="0" presStyleCnt="1" custLinFactNeighborX="17647" custLinFactNeighborY="5808">
        <dgm:presLayoutVars>
          <dgm:bulletEnabled val="1"/>
        </dgm:presLayoutVars>
      </dgm:prSet>
      <dgm:spPr/>
    </dgm:pt>
  </dgm:ptLst>
  <dgm:cxnLst>
    <dgm:cxn modelId="{41F4BE12-7477-4DD0-9345-50BC26C739A4}" srcId="{0D003F4F-8311-4F61-8696-D875EAEC5A24}" destId="{ADFFD91D-E92D-4E0B-9A0C-7E7B257D35E3}" srcOrd="8" destOrd="0" parTransId="{4628A6EB-056C-464E-A10F-B3BDB02CC20C}" sibTransId="{3DF5E9FD-5801-4B50-81D4-33EFCFC07E7B}"/>
    <dgm:cxn modelId="{0E2AD91F-BB92-4ED3-9C5D-DFE6F911B25B}" srcId="{0D003F4F-8311-4F61-8696-D875EAEC5A24}" destId="{50FB03F3-F762-4308-81C8-25C675C92CFD}" srcOrd="9" destOrd="0" parTransId="{F6823CF6-A353-4EFA-AC8A-6F82AF429E6C}" sibTransId="{E53F4CE2-B7E2-47D8-B25D-0D1F72F49B92}"/>
    <dgm:cxn modelId="{CAEA3A26-E43C-4080-883B-4E10477FCBD4}" type="presOf" srcId="{337466DC-6F83-4541-BE82-303CC289D455}" destId="{D73C8FD0-EC4D-46B1-91BC-E95A4B15BDFB}" srcOrd="0" destOrd="5" presId="urn:microsoft.com/office/officeart/2005/8/layout/vList2"/>
    <dgm:cxn modelId="{78F77E28-326C-4A4C-B16E-9C587BBBFC61}" type="presOf" srcId="{753382A4-0467-4E2B-B764-FBCD1125B809}" destId="{D73C8FD0-EC4D-46B1-91BC-E95A4B15BDFB}" srcOrd="0" destOrd="7" presId="urn:microsoft.com/office/officeart/2005/8/layout/vList2"/>
    <dgm:cxn modelId="{0E86222A-DB2B-4354-946E-3E29EFD12988}" type="presOf" srcId="{1DE6352E-F610-4141-B1CB-D8D6D1C86C5C}" destId="{D73C8FD0-EC4D-46B1-91BC-E95A4B15BDFB}" srcOrd="0" destOrd="10" presId="urn:microsoft.com/office/officeart/2005/8/layout/vList2"/>
    <dgm:cxn modelId="{3EE6632D-FAA7-4FA6-87E4-92F4100CE83A}" srcId="{0D003F4F-8311-4F61-8696-D875EAEC5A24}" destId="{5F215ACF-97D2-475C-B569-4CB34575983A}" srcOrd="3" destOrd="0" parTransId="{85103985-F799-405A-A611-D09B7257943F}" sibTransId="{B2335A15-DED5-43D5-83B1-B03271D2B491}"/>
    <dgm:cxn modelId="{3C5DCE37-831A-4EDF-9878-EACC2167B6CC}" srcId="{0D003F4F-8311-4F61-8696-D875EAEC5A24}" destId="{B27B379F-7DDA-4738-B5B2-1A3CFC762F83}" srcOrd="1" destOrd="0" parTransId="{CAA9484D-A3FE-4692-B569-780C1758E4E1}" sibTransId="{C352F0CD-F7F4-40E4-81CA-05B84A89EBB6}"/>
    <dgm:cxn modelId="{BF542C5B-6001-41A8-900F-A391431C8C3C}" type="presOf" srcId="{B27B379F-7DDA-4738-B5B2-1A3CFC762F83}" destId="{D73C8FD0-EC4D-46B1-91BC-E95A4B15BDFB}" srcOrd="0" destOrd="1" presId="urn:microsoft.com/office/officeart/2005/8/layout/vList2"/>
    <dgm:cxn modelId="{457DE865-9A8E-48B5-A3FB-E054F1C135BA}" srcId="{0D003F4F-8311-4F61-8696-D875EAEC5A24}" destId="{05ACA445-AF80-4CF0-813A-75C83E84D5F9}" srcOrd="2" destOrd="0" parTransId="{4B26334D-1E55-48FE-982E-2AFFF776C0DD}" sibTransId="{66EEB34D-60F3-4BEE-B773-D202BDC8A34B}"/>
    <dgm:cxn modelId="{F862EF46-C9B6-4FE5-9E6B-E4769EAEA88E}" srcId="{0F89D3FD-6332-419B-8B91-337BBE951DFD}" destId="{0D003F4F-8311-4F61-8696-D875EAEC5A24}" srcOrd="0" destOrd="0" parTransId="{E02324EF-818F-470A-B16E-D0631CBBAAF4}" sibTransId="{9DBADFD9-0D31-4A28-9F86-4C632ED9A2D7}"/>
    <dgm:cxn modelId="{83BAF449-2F4A-4FA5-8CF5-1AD9785E5C43}" type="presOf" srcId="{5F215ACF-97D2-475C-B569-4CB34575983A}" destId="{D73C8FD0-EC4D-46B1-91BC-E95A4B15BDFB}" srcOrd="0" destOrd="3" presId="urn:microsoft.com/office/officeart/2005/8/layout/vList2"/>
    <dgm:cxn modelId="{C90BC570-E90D-4F22-8DF5-788926392080}" srcId="{0D003F4F-8311-4F61-8696-D875EAEC5A24}" destId="{753382A4-0467-4E2B-B764-FBCD1125B809}" srcOrd="7" destOrd="0" parTransId="{5A5E0EE5-76AA-4696-A1E3-CAD8462EBBA9}" sibTransId="{BA1F9656-9BB0-4294-996C-DC56B5F80664}"/>
    <dgm:cxn modelId="{7136E070-469F-4ECB-A40C-4046A1320C5C}" type="presOf" srcId="{744F9F5A-361D-4775-9802-602D7466E4FE}" destId="{D73C8FD0-EC4D-46B1-91BC-E95A4B15BDFB}" srcOrd="0" destOrd="0" presId="urn:microsoft.com/office/officeart/2005/8/layout/vList2"/>
    <dgm:cxn modelId="{7AFCCB59-D824-44B4-874D-F6037CDE793B}" type="presOf" srcId="{363EB434-47F4-4A22-A2F7-7E8E23CFE25E}" destId="{D73C8FD0-EC4D-46B1-91BC-E95A4B15BDFB}" srcOrd="0" destOrd="6" presId="urn:microsoft.com/office/officeart/2005/8/layout/vList2"/>
    <dgm:cxn modelId="{06F11886-D8D5-46FE-AA5A-9A498EAE5D89}" srcId="{0D003F4F-8311-4F61-8696-D875EAEC5A24}" destId="{363EB434-47F4-4A22-A2F7-7E8E23CFE25E}" srcOrd="6" destOrd="0" parTransId="{4CA2263E-9A65-4DEB-92BB-743AE7ED744E}" sibTransId="{BA10C0C5-747E-4F4C-8E8F-D74C419AB905}"/>
    <dgm:cxn modelId="{BE4D0293-EE68-41CC-9C63-54EE80D7295F}" type="presOf" srcId="{0F89D3FD-6332-419B-8B91-337BBE951DFD}" destId="{E41F230A-2C67-4BAB-B88E-1BFE5F54D626}" srcOrd="0" destOrd="0" presId="urn:microsoft.com/office/officeart/2005/8/layout/vList2"/>
    <dgm:cxn modelId="{63976593-B7ED-4667-894A-FA6DAF2820DE}" srcId="{0D003F4F-8311-4F61-8696-D875EAEC5A24}" destId="{1DE6352E-F610-4141-B1CB-D8D6D1C86C5C}" srcOrd="10" destOrd="0" parTransId="{3269C5BA-AC82-4A7A-8540-28187BEFCE64}" sibTransId="{A5A60EF8-C5C7-40F1-91BC-15F00295B16B}"/>
    <dgm:cxn modelId="{B8058995-091E-4EE3-BCF5-5A68B4769693}" type="presOf" srcId="{0D003F4F-8311-4F61-8696-D875EAEC5A24}" destId="{F4700567-49E0-45C5-BC34-1DB1A8247340}" srcOrd="0" destOrd="0" presId="urn:microsoft.com/office/officeart/2005/8/layout/vList2"/>
    <dgm:cxn modelId="{C09C119C-2B78-4CDC-8ED8-FE6B4A4EFB18}" type="presOf" srcId="{50FB03F3-F762-4308-81C8-25C675C92CFD}" destId="{D73C8FD0-EC4D-46B1-91BC-E95A4B15BDFB}" srcOrd="0" destOrd="9" presId="urn:microsoft.com/office/officeart/2005/8/layout/vList2"/>
    <dgm:cxn modelId="{36E01EA1-AFF7-48B2-9ECB-22EBC448C0A7}" type="presOf" srcId="{A680DD5E-CE5C-4F29-B2EE-A8FEB645CD8D}" destId="{D73C8FD0-EC4D-46B1-91BC-E95A4B15BDFB}" srcOrd="0" destOrd="4" presId="urn:microsoft.com/office/officeart/2005/8/layout/vList2"/>
    <dgm:cxn modelId="{814861A4-C3E4-45FC-B665-D404F2E884BF}" type="presOf" srcId="{ADFFD91D-E92D-4E0B-9A0C-7E7B257D35E3}" destId="{D73C8FD0-EC4D-46B1-91BC-E95A4B15BDFB}" srcOrd="0" destOrd="8" presId="urn:microsoft.com/office/officeart/2005/8/layout/vList2"/>
    <dgm:cxn modelId="{2F9F51AB-1414-44FA-8E78-631FAA73D40E}" type="presOf" srcId="{05ACA445-AF80-4CF0-813A-75C83E84D5F9}" destId="{D73C8FD0-EC4D-46B1-91BC-E95A4B15BDFB}" srcOrd="0" destOrd="2" presId="urn:microsoft.com/office/officeart/2005/8/layout/vList2"/>
    <dgm:cxn modelId="{7B1817B6-315E-4042-8468-0A1CD4C81C53}" srcId="{0D003F4F-8311-4F61-8696-D875EAEC5A24}" destId="{A680DD5E-CE5C-4F29-B2EE-A8FEB645CD8D}" srcOrd="4" destOrd="0" parTransId="{B7312773-0731-416D-B49B-4F90DF149A12}" sibTransId="{D8B5C407-8ABC-4BC2-B729-DCEF3EB13C06}"/>
    <dgm:cxn modelId="{DB6E15CB-A8C5-42E3-BF90-2CD8DD539F66}" srcId="{0D003F4F-8311-4F61-8696-D875EAEC5A24}" destId="{337466DC-6F83-4541-BE82-303CC289D455}" srcOrd="5" destOrd="0" parTransId="{8E31D105-45B4-4619-9937-DF5E5A9FE2E3}" sibTransId="{53B2443E-071B-4C9E-B0EE-7D59DAF98797}"/>
    <dgm:cxn modelId="{A8C3BEEA-6ED2-4D84-970A-85CAA2A65BBF}" srcId="{0D003F4F-8311-4F61-8696-D875EAEC5A24}" destId="{744F9F5A-361D-4775-9802-602D7466E4FE}" srcOrd="0" destOrd="0" parTransId="{EB339CBF-8079-44AE-A602-70819FF1DC45}" sibTransId="{56208053-7C77-4332-86D5-D50A0C92EA6A}"/>
    <dgm:cxn modelId="{3095FA9C-29E4-4FAE-8988-EA5738BF34FA}" type="presParOf" srcId="{E41F230A-2C67-4BAB-B88E-1BFE5F54D626}" destId="{F4700567-49E0-45C5-BC34-1DB1A8247340}" srcOrd="0" destOrd="0" presId="urn:microsoft.com/office/officeart/2005/8/layout/vList2"/>
    <dgm:cxn modelId="{A26ACC1A-08E2-4ED5-8687-9D1A7B514BB0}" type="presParOf" srcId="{E41F230A-2C67-4BAB-B88E-1BFE5F54D626}" destId="{D73C8FD0-EC4D-46B1-91BC-E95A4B15BD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5D651-EFC1-4436-AF2F-CCBE92CB8334}" type="doc">
      <dgm:prSet loTypeId="urn:microsoft.com/office/officeart/2005/8/layout/pyramid2" loCatId="pyramid" qsTypeId="urn:microsoft.com/office/officeart/2005/8/quickstyle/simple4" qsCatId="simple" csTypeId="urn:microsoft.com/office/officeart/2005/8/colors/accent1_1" csCatId="accent1" phldr="1"/>
      <dgm:spPr/>
    </dgm:pt>
    <dgm:pt modelId="{E7BBE6BC-39EA-4C13-B840-DFEF4284612B}">
      <dgm:prSet phldrT="[Text]" custT="1"/>
      <dgm:spPr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0" scaled="0"/>
        </a:gradFill>
      </dgm:spPr>
      <dgm:t>
        <a:bodyPr anchor="b"/>
        <a:lstStyle/>
        <a:p>
          <a:pPr algn="l">
            <a:lnSpc>
              <a:spcPts val="2000"/>
            </a:lnSpc>
            <a:buFont typeface="Arial" panose="020B0604020202020204" pitchFamily="34" charset="0"/>
            <a:buNone/>
          </a:pPr>
          <a:r>
            <a:rPr lang="lv-LV" sz="4000" b="1" dirty="0">
              <a:solidFill>
                <a:schemeClr val="accent2"/>
              </a:solidFill>
            </a:rPr>
            <a:t>3 </a:t>
          </a:r>
          <a:r>
            <a:rPr lang="lv-LV" sz="2400" dirty="0">
              <a:latin typeface="Nunito Sans" panose="00000500000000000000" pitchFamily="2" charset="0"/>
            </a:rPr>
            <a:t>štata tulkotājas redaktores</a:t>
          </a:r>
          <a:endParaRPr lang="en-US" sz="2400" dirty="0">
            <a:latin typeface="Nunito Sans" panose="00000500000000000000" pitchFamily="2" charset="0"/>
          </a:endParaRPr>
        </a:p>
      </dgm:t>
    </dgm:pt>
    <dgm:pt modelId="{E7B4595A-10C3-4B63-BA11-9816AA5B76C4}" type="parTrans" cxnId="{8637CE83-8241-4725-A7A8-B7ABD90D4859}">
      <dgm:prSet/>
      <dgm:spPr/>
      <dgm:t>
        <a:bodyPr/>
        <a:lstStyle/>
        <a:p>
          <a:endParaRPr lang="en-US"/>
        </a:p>
      </dgm:t>
    </dgm:pt>
    <dgm:pt modelId="{5536F957-CED5-40F3-9C8B-B32E20AE725D}" type="sibTrans" cxnId="{8637CE83-8241-4725-A7A8-B7ABD90D4859}">
      <dgm:prSet/>
      <dgm:spPr/>
      <dgm:t>
        <a:bodyPr/>
        <a:lstStyle/>
        <a:p>
          <a:endParaRPr lang="en-US"/>
        </a:p>
      </dgm:t>
    </dgm:pt>
    <dgm:pt modelId="{5B5FE9E1-124F-4C26-8438-7C01B5197ECC}">
      <dgm:prSet phldrT="[Text]" custT="1"/>
      <dgm:spPr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pPr algn="l">
            <a:lnSpc>
              <a:spcPts val="2500"/>
            </a:lnSpc>
          </a:pPr>
          <a:r>
            <a:rPr lang="lv-LV" sz="4000" b="1" dirty="0">
              <a:solidFill>
                <a:schemeClr val="accent2"/>
              </a:solidFill>
            </a:rPr>
            <a:t>63</a:t>
          </a:r>
          <a:r>
            <a:rPr lang="lv-LV" sz="3200" dirty="0"/>
            <a:t> </a:t>
          </a:r>
          <a:r>
            <a:rPr lang="lv-LV" sz="2400" dirty="0">
              <a:latin typeface="Nunito Sans" panose="00000500000000000000" pitchFamily="2" charset="0"/>
            </a:rPr>
            <a:t>aktīvie ārštata tulkotāji un redaktori (ES)</a:t>
          </a:r>
          <a:endParaRPr lang="en-US" sz="2400" dirty="0">
            <a:latin typeface="Nunito Sans" panose="00000500000000000000" pitchFamily="2" charset="0"/>
          </a:endParaRPr>
        </a:p>
      </dgm:t>
    </dgm:pt>
    <dgm:pt modelId="{BE7EAA18-9AD1-4B4A-A303-C422185FCE81}" type="parTrans" cxnId="{C81C43BF-B6F8-4769-8738-CABF2AC314C0}">
      <dgm:prSet/>
      <dgm:spPr/>
      <dgm:t>
        <a:bodyPr/>
        <a:lstStyle/>
        <a:p>
          <a:endParaRPr lang="en-US"/>
        </a:p>
      </dgm:t>
    </dgm:pt>
    <dgm:pt modelId="{6514FB1F-4E4F-428F-A380-51D8FDF25815}" type="sibTrans" cxnId="{C81C43BF-B6F8-4769-8738-CABF2AC314C0}">
      <dgm:prSet/>
      <dgm:spPr/>
      <dgm:t>
        <a:bodyPr/>
        <a:lstStyle/>
        <a:p>
          <a:endParaRPr lang="en-US"/>
        </a:p>
      </dgm:t>
    </dgm:pt>
    <dgm:pt modelId="{3D305452-8919-4F03-92F0-B6970BFD9982}">
      <dgm:prSet phldrT="[Text]" custT="1"/>
      <dgm:spPr>
        <a:gradFill rotWithShape="0">
          <a:gsLst>
            <a:gs pos="0">
              <a:schemeClr val="bg1"/>
            </a:gs>
            <a:gs pos="2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pPr algn="l">
            <a:lnSpc>
              <a:spcPts val="2500"/>
            </a:lnSpc>
          </a:pPr>
          <a:r>
            <a:rPr lang="lv-LV" sz="4000" b="1" dirty="0">
              <a:solidFill>
                <a:schemeClr val="accent2"/>
              </a:solidFill>
            </a:rPr>
            <a:t>99</a:t>
          </a:r>
          <a:r>
            <a:rPr lang="lv-LV" sz="2400" b="1" dirty="0">
              <a:solidFill>
                <a:schemeClr val="accent2"/>
              </a:solidFill>
            </a:rPr>
            <a:t> </a:t>
          </a:r>
          <a:r>
            <a:rPr lang="lv-LV" sz="2400" dirty="0">
              <a:latin typeface="Nunito Sans" panose="00000500000000000000" pitchFamily="2" charset="0"/>
            </a:rPr>
            <a:t>ārštata tulkotāji un redaktori kopā (ES)</a:t>
          </a:r>
          <a:endParaRPr lang="en-US" sz="2400" dirty="0">
            <a:latin typeface="Nunito Sans" panose="00000500000000000000" pitchFamily="2" charset="0"/>
          </a:endParaRPr>
        </a:p>
      </dgm:t>
    </dgm:pt>
    <dgm:pt modelId="{972E2E04-1041-4C0E-BBBD-E72BBAB7E207}" type="parTrans" cxnId="{1CEEF7A7-8139-42FE-BFAF-EE1CC1FA6A7F}">
      <dgm:prSet/>
      <dgm:spPr/>
      <dgm:t>
        <a:bodyPr/>
        <a:lstStyle/>
        <a:p>
          <a:endParaRPr lang="en-US"/>
        </a:p>
      </dgm:t>
    </dgm:pt>
    <dgm:pt modelId="{4FD8C949-C5A1-4DB4-947C-0A9CDEAD87A8}" type="sibTrans" cxnId="{1CEEF7A7-8139-42FE-BFAF-EE1CC1FA6A7F}">
      <dgm:prSet/>
      <dgm:spPr/>
      <dgm:t>
        <a:bodyPr/>
        <a:lstStyle/>
        <a:p>
          <a:endParaRPr lang="en-US"/>
        </a:p>
      </dgm:t>
    </dgm:pt>
    <dgm:pt modelId="{0291CEFE-1FE8-4925-9745-67AD76629875}" type="pres">
      <dgm:prSet presAssocID="{CCE5D651-EFC1-4436-AF2F-CCBE92CB8334}" presName="compositeShape" presStyleCnt="0">
        <dgm:presLayoutVars>
          <dgm:dir/>
          <dgm:resizeHandles/>
        </dgm:presLayoutVars>
      </dgm:prSet>
      <dgm:spPr/>
    </dgm:pt>
    <dgm:pt modelId="{F5EF2C7B-3845-43E3-8A7E-27BE54BCAFFF}" type="pres">
      <dgm:prSet presAssocID="{CCE5D651-EFC1-4436-AF2F-CCBE92CB8334}" presName="pyramid" presStyleLbl="node1" presStyleIdx="0" presStyleCnt="1" custScaleX="149121" custLinFactNeighborX="-17400" custLinFactNeighborY="216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</a:gradFill>
      </dgm:spPr>
    </dgm:pt>
    <dgm:pt modelId="{E0DE0CE7-279B-496A-B96B-EFF552527DA2}" type="pres">
      <dgm:prSet presAssocID="{CCE5D651-EFC1-4436-AF2F-CCBE92CB8334}" presName="theList" presStyleCnt="0"/>
      <dgm:spPr/>
    </dgm:pt>
    <dgm:pt modelId="{D4EAC0AB-43EC-47C1-AAA3-CF3C42F8D4C9}" type="pres">
      <dgm:prSet presAssocID="{E7BBE6BC-39EA-4C13-B840-DFEF4284612B}" presName="aNode" presStyleLbl="fgAcc1" presStyleIdx="0" presStyleCnt="3" custScaleX="213568" custScaleY="32003">
        <dgm:presLayoutVars>
          <dgm:bulletEnabled val="1"/>
        </dgm:presLayoutVars>
      </dgm:prSet>
      <dgm:spPr/>
    </dgm:pt>
    <dgm:pt modelId="{03A68B75-167D-4BFF-B209-95D9E7660164}" type="pres">
      <dgm:prSet presAssocID="{E7BBE6BC-39EA-4C13-B840-DFEF4284612B}" presName="aSpace" presStyleCnt="0"/>
      <dgm:spPr/>
    </dgm:pt>
    <dgm:pt modelId="{08C006B6-8E4E-4E26-B728-CEB0D4409010}" type="pres">
      <dgm:prSet presAssocID="{5B5FE9E1-124F-4C26-8438-7C01B5197ECC}" presName="aNode" presStyleLbl="fgAcc1" presStyleIdx="1" presStyleCnt="3" custScaleX="213568" custScaleY="36362">
        <dgm:presLayoutVars>
          <dgm:bulletEnabled val="1"/>
        </dgm:presLayoutVars>
      </dgm:prSet>
      <dgm:spPr/>
    </dgm:pt>
    <dgm:pt modelId="{70C8FE72-3D41-4E82-9B6D-709FDEBDDDE0}" type="pres">
      <dgm:prSet presAssocID="{5B5FE9E1-124F-4C26-8438-7C01B5197ECC}" presName="aSpace" presStyleCnt="0"/>
      <dgm:spPr/>
    </dgm:pt>
    <dgm:pt modelId="{A65E5AB4-3C27-4BDD-9B22-6E78F6B2F134}" type="pres">
      <dgm:prSet presAssocID="{3D305452-8919-4F03-92F0-B6970BFD9982}" presName="aNode" presStyleLbl="fgAcc1" presStyleIdx="2" presStyleCnt="3" custScaleX="213427" custScaleY="36532">
        <dgm:presLayoutVars>
          <dgm:bulletEnabled val="1"/>
        </dgm:presLayoutVars>
      </dgm:prSet>
      <dgm:spPr/>
    </dgm:pt>
    <dgm:pt modelId="{CD4AF85B-1867-471F-879A-6CF09CE3CC0B}" type="pres">
      <dgm:prSet presAssocID="{3D305452-8919-4F03-92F0-B6970BFD9982}" presName="aSpace" presStyleCnt="0"/>
      <dgm:spPr/>
    </dgm:pt>
  </dgm:ptLst>
  <dgm:cxnLst>
    <dgm:cxn modelId="{0D0B4D37-53F3-449B-9806-A8F9710EE204}" type="presOf" srcId="{CCE5D651-EFC1-4436-AF2F-CCBE92CB8334}" destId="{0291CEFE-1FE8-4925-9745-67AD76629875}" srcOrd="0" destOrd="0" presId="urn:microsoft.com/office/officeart/2005/8/layout/pyramid2"/>
    <dgm:cxn modelId="{8637CE83-8241-4725-A7A8-B7ABD90D4859}" srcId="{CCE5D651-EFC1-4436-AF2F-CCBE92CB8334}" destId="{E7BBE6BC-39EA-4C13-B840-DFEF4284612B}" srcOrd="0" destOrd="0" parTransId="{E7B4595A-10C3-4B63-BA11-9816AA5B76C4}" sibTransId="{5536F957-CED5-40F3-9C8B-B32E20AE725D}"/>
    <dgm:cxn modelId="{1313EF85-80B7-431D-894D-D0F702C0A109}" type="presOf" srcId="{5B5FE9E1-124F-4C26-8438-7C01B5197ECC}" destId="{08C006B6-8E4E-4E26-B728-CEB0D4409010}" srcOrd="0" destOrd="0" presId="urn:microsoft.com/office/officeart/2005/8/layout/pyramid2"/>
    <dgm:cxn modelId="{F503EE87-0166-43B4-80FF-F59994848094}" type="presOf" srcId="{3D305452-8919-4F03-92F0-B6970BFD9982}" destId="{A65E5AB4-3C27-4BDD-9B22-6E78F6B2F134}" srcOrd="0" destOrd="0" presId="urn:microsoft.com/office/officeart/2005/8/layout/pyramid2"/>
    <dgm:cxn modelId="{C3C721A7-DE8D-4FE4-863E-F8836096CC76}" type="presOf" srcId="{E7BBE6BC-39EA-4C13-B840-DFEF4284612B}" destId="{D4EAC0AB-43EC-47C1-AAA3-CF3C42F8D4C9}" srcOrd="0" destOrd="0" presId="urn:microsoft.com/office/officeart/2005/8/layout/pyramid2"/>
    <dgm:cxn modelId="{1CEEF7A7-8139-42FE-BFAF-EE1CC1FA6A7F}" srcId="{CCE5D651-EFC1-4436-AF2F-CCBE92CB8334}" destId="{3D305452-8919-4F03-92F0-B6970BFD9982}" srcOrd="2" destOrd="0" parTransId="{972E2E04-1041-4C0E-BBBD-E72BBAB7E207}" sibTransId="{4FD8C949-C5A1-4DB4-947C-0A9CDEAD87A8}"/>
    <dgm:cxn modelId="{C81C43BF-B6F8-4769-8738-CABF2AC314C0}" srcId="{CCE5D651-EFC1-4436-AF2F-CCBE92CB8334}" destId="{5B5FE9E1-124F-4C26-8438-7C01B5197ECC}" srcOrd="1" destOrd="0" parTransId="{BE7EAA18-9AD1-4B4A-A303-C422185FCE81}" sibTransId="{6514FB1F-4E4F-428F-A380-51D8FDF25815}"/>
    <dgm:cxn modelId="{0E4C8375-E320-4B05-8CBF-46B570714009}" type="presParOf" srcId="{0291CEFE-1FE8-4925-9745-67AD76629875}" destId="{F5EF2C7B-3845-43E3-8A7E-27BE54BCAFFF}" srcOrd="0" destOrd="0" presId="urn:microsoft.com/office/officeart/2005/8/layout/pyramid2"/>
    <dgm:cxn modelId="{248E29E1-B0DB-4307-8F9E-A453F878F41B}" type="presParOf" srcId="{0291CEFE-1FE8-4925-9745-67AD76629875}" destId="{E0DE0CE7-279B-496A-B96B-EFF552527DA2}" srcOrd="1" destOrd="0" presId="urn:microsoft.com/office/officeart/2005/8/layout/pyramid2"/>
    <dgm:cxn modelId="{71274C10-3ACF-4EE3-AE1F-96DC709A9C67}" type="presParOf" srcId="{E0DE0CE7-279B-496A-B96B-EFF552527DA2}" destId="{D4EAC0AB-43EC-47C1-AAA3-CF3C42F8D4C9}" srcOrd="0" destOrd="0" presId="urn:microsoft.com/office/officeart/2005/8/layout/pyramid2"/>
    <dgm:cxn modelId="{3E240425-F33D-4098-BBBF-CE6C43FD60A3}" type="presParOf" srcId="{E0DE0CE7-279B-496A-B96B-EFF552527DA2}" destId="{03A68B75-167D-4BFF-B209-95D9E7660164}" srcOrd="1" destOrd="0" presId="urn:microsoft.com/office/officeart/2005/8/layout/pyramid2"/>
    <dgm:cxn modelId="{436DDDC5-F378-4D6C-843C-F5FB071FB8DF}" type="presParOf" srcId="{E0DE0CE7-279B-496A-B96B-EFF552527DA2}" destId="{08C006B6-8E4E-4E26-B728-CEB0D4409010}" srcOrd="2" destOrd="0" presId="urn:microsoft.com/office/officeart/2005/8/layout/pyramid2"/>
    <dgm:cxn modelId="{9809D3F6-7D0C-4729-A844-85EC8E81A773}" type="presParOf" srcId="{E0DE0CE7-279B-496A-B96B-EFF552527DA2}" destId="{70C8FE72-3D41-4E82-9B6D-709FDEBDDDE0}" srcOrd="3" destOrd="0" presId="urn:microsoft.com/office/officeart/2005/8/layout/pyramid2"/>
    <dgm:cxn modelId="{6A424C7F-4663-4BFC-9088-A436FF4E4A9C}" type="presParOf" srcId="{E0DE0CE7-279B-496A-B96B-EFF552527DA2}" destId="{A65E5AB4-3C27-4BDD-9B22-6E78F6B2F134}" srcOrd="4" destOrd="0" presId="urn:microsoft.com/office/officeart/2005/8/layout/pyramid2"/>
    <dgm:cxn modelId="{E5D68C64-7463-411C-A33A-A1AAA1E593B0}" type="presParOf" srcId="{E0DE0CE7-279B-496A-B96B-EFF552527DA2}" destId="{CD4AF85B-1867-471F-879A-6CF09CE3CC0B}" srcOrd="5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ADF9E-AB84-4997-A352-EB98219484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EC02A-19EF-4218-9CB1-EF58716F522E}">
      <dgm:prSet phldrT="[Text]"/>
      <dgm:spPr>
        <a:noFill/>
        <a:ln w="31750">
          <a:solidFill>
            <a:srgbClr val="AB06A8"/>
          </a:solidFill>
        </a:ln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Kādi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šķēršļi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apgrūtina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skaidrības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labskanības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nodrošināšanu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gm:t>
    </dgm:pt>
    <dgm:pt modelId="{178172E1-5033-46B8-9A85-8D88C1C3B4CB}" type="parTrans" cxnId="{B0749044-307D-4523-8BCE-56EE7C44E0A5}">
      <dgm:prSet/>
      <dgm:spPr/>
      <dgm:t>
        <a:bodyPr/>
        <a:lstStyle/>
        <a:p>
          <a:endParaRPr lang="en-US"/>
        </a:p>
      </dgm:t>
    </dgm:pt>
    <dgm:pt modelId="{72709589-9E3F-4B88-BF42-ABF6620403E0}" type="sibTrans" cxnId="{B0749044-307D-4523-8BCE-56EE7C44E0A5}">
      <dgm:prSet/>
      <dgm:spPr/>
      <dgm:t>
        <a:bodyPr/>
        <a:lstStyle/>
        <a:p>
          <a:endParaRPr lang="en-US"/>
        </a:p>
      </dgm:t>
    </dgm:pt>
    <dgm:pt modelId="{640623EB-C290-4E26-A6F9-357856D054AE}">
      <dgm:prSet phldrT="[Text]" phldr="1"/>
      <dgm:spPr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pPr>
            <a:buNone/>
          </a:pPr>
          <a:endParaRPr lang="en-US" dirty="0"/>
        </a:p>
      </dgm:t>
    </dgm:pt>
    <dgm:pt modelId="{5A98532D-AD61-4D11-8954-7328EACFD4CA}" type="parTrans" cxnId="{A8C06AAE-A159-48BF-98AF-D03689E38946}">
      <dgm:prSet/>
      <dgm:spPr/>
      <dgm:t>
        <a:bodyPr/>
        <a:lstStyle/>
        <a:p>
          <a:endParaRPr lang="en-US"/>
        </a:p>
      </dgm:t>
    </dgm:pt>
    <dgm:pt modelId="{9920F777-6915-4DF9-B26E-A2D5F7998BEC}" type="sibTrans" cxnId="{A8C06AAE-A159-48BF-98AF-D03689E38946}">
      <dgm:prSet/>
      <dgm:spPr/>
      <dgm:t>
        <a:bodyPr/>
        <a:lstStyle/>
        <a:p>
          <a:endParaRPr lang="en-US"/>
        </a:p>
      </dgm:t>
    </dgm:pt>
    <dgm:pt modelId="{A1F37A5C-9BE2-429D-A457-B69464496E8F}">
      <dgm:prSet phldrT="[Text]"/>
      <dgm:spPr>
        <a:noFill/>
        <a:ln w="31750">
          <a:solidFill>
            <a:srgbClr val="AB06A8"/>
          </a:solidFill>
        </a:ln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Kā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rīkojaties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lai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nodrošinātu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saprotamību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lv-LV" dirty="0">
              <a:solidFill>
                <a:schemeClr val="tx1"/>
              </a:solidFill>
              <a:latin typeface="Nunito Sans" panose="00000500000000000000" pitchFamily="2" charset="0"/>
            </a:rPr>
            <a:t>un skaidrību?</a:t>
          </a:r>
          <a:endParaRPr lang="en-US" dirty="0">
            <a:solidFill>
              <a:schemeClr val="tx1"/>
            </a:solidFill>
            <a:latin typeface="Nunito Sans" panose="00000500000000000000" pitchFamily="2" charset="0"/>
          </a:endParaRPr>
        </a:p>
      </dgm:t>
    </dgm:pt>
    <dgm:pt modelId="{5A991ACF-97AD-4069-AF8D-4BEC933F8606}" type="parTrans" cxnId="{A5F85E8B-B8F7-4013-9738-A9737751506D}">
      <dgm:prSet/>
      <dgm:spPr/>
      <dgm:t>
        <a:bodyPr/>
        <a:lstStyle/>
        <a:p>
          <a:endParaRPr lang="en-US"/>
        </a:p>
      </dgm:t>
    </dgm:pt>
    <dgm:pt modelId="{FE10A745-24B6-4696-A3DF-FAA5E41A2E4A}" type="sibTrans" cxnId="{A5F85E8B-B8F7-4013-9738-A9737751506D}">
      <dgm:prSet/>
      <dgm:spPr/>
      <dgm:t>
        <a:bodyPr/>
        <a:lstStyle/>
        <a:p>
          <a:endParaRPr lang="en-US"/>
        </a:p>
      </dgm:t>
    </dgm:pt>
    <dgm:pt modelId="{1C312411-F157-4ED0-ACE6-7125B61E479D}">
      <dgm:prSet phldrT="[Text]" phldr="1"/>
      <dgm:spPr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pPr>
            <a:buNone/>
          </a:pPr>
          <a:endParaRPr lang="en-US" dirty="0"/>
        </a:p>
      </dgm:t>
    </dgm:pt>
    <dgm:pt modelId="{642AAB2C-EC0B-4ED1-BF1D-2EBA96B4E511}" type="parTrans" cxnId="{03E46D3C-EFC4-4042-BCC0-8856ACE11A4F}">
      <dgm:prSet/>
      <dgm:spPr/>
      <dgm:t>
        <a:bodyPr/>
        <a:lstStyle/>
        <a:p>
          <a:endParaRPr lang="en-US"/>
        </a:p>
      </dgm:t>
    </dgm:pt>
    <dgm:pt modelId="{92763F13-83CB-4E48-B148-0FD373DF8960}" type="sibTrans" cxnId="{03E46D3C-EFC4-4042-BCC0-8856ACE11A4F}">
      <dgm:prSet/>
      <dgm:spPr/>
      <dgm:t>
        <a:bodyPr/>
        <a:lstStyle/>
        <a:p>
          <a:endParaRPr lang="en-US"/>
        </a:p>
      </dgm:t>
    </dgm:pt>
    <dgm:pt modelId="{F6388552-70CF-4E32-81AA-FB440A468FC9}">
      <dgm:prSet phldrT="[Text]"/>
      <dgm:spPr>
        <a:noFill/>
        <a:ln w="31750">
          <a:solidFill>
            <a:srgbClr val="AB06A8"/>
          </a:solidFill>
        </a:ln>
        <a:scene3d>
          <a:camera prst="orthographicFront"/>
          <a:lightRig rig="threePt" dir="t"/>
        </a:scene3d>
        <a:sp3d>
          <a:bevelT w="127000" h="127000" prst="angle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Kas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palīdzētu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unito Sans" panose="00000500000000000000" pitchFamily="2" charset="0"/>
            </a:rPr>
            <a:t>nodrošināšanā</a:t>
          </a:r>
          <a:r>
            <a:rPr lang="en-US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gm:t>
    </dgm:pt>
    <dgm:pt modelId="{09D0204F-46C7-4468-888E-6745AFB45594}" type="parTrans" cxnId="{D0F341A7-5E2A-495A-9291-151525B1E592}">
      <dgm:prSet/>
      <dgm:spPr/>
      <dgm:t>
        <a:bodyPr/>
        <a:lstStyle/>
        <a:p>
          <a:endParaRPr lang="en-US"/>
        </a:p>
      </dgm:t>
    </dgm:pt>
    <dgm:pt modelId="{2B19E233-05D8-4B1B-8F21-8123FF2AF4DB}" type="sibTrans" cxnId="{D0F341A7-5E2A-495A-9291-151525B1E592}">
      <dgm:prSet/>
      <dgm:spPr/>
      <dgm:t>
        <a:bodyPr/>
        <a:lstStyle/>
        <a:p>
          <a:endParaRPr lang="en-US"/>
        </a:p>
      </dgm:t>
    </dgm:pt>
    <dgm:pt modelId="{76889B4A-3FA7-42A0-9087-2889791B75E4}" type="pres">
      <dgm:prSet presAssocID="{85CADF9E-AB84-4997-A352-EB9821948475}" presName="linear" presStyleCnt="0">
        <dgm:presLayoutVars>
          <dgm:animLvl val="lvl"/>
          <dgm:resizeHandles val="exact"/>
        </dgm:presLayoutVars>
      </dgm:prSet>
      <dgm:spPr/>
    </dgm:pt>
    <dgm:pt modelId="{AF47D984-9ADE-4F29-A289-25912B20CE80}" type="pres">
      <dgm:prSet presAssocID="{7E3EC02A-19EF-4218-9CB1-EF58716F52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F1BA3D-ADC7-40E0-AA43-17731DD7AECB}" type="pres">
      <dgm:prSet presAssocID="{7E3EC02A-19EF-4218-9CB1-EF58716F522E}" presName="childText" presStyleLbl="revTx" presStyleIdx="0" presStyleCnt="2">
        <dgm:presLayoutVars>
          <dgm:bulletEnabled val="1"/>
        </dgm:presLayoutVars>
      </dgm:prSet>
      <dgm:spPr/>
    </dgm:pt>
    <dgm:pt modelId="{DF59E3E5-25B9-450C-A0FB-E21C75F9F743}" type="pres">
      <dgm:prSet presAssocID="{A1F37A5C-9BE2-429D-A457-B69464496E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68DA47-79D4-4EF0-A721-0177BC4A71EE}" type="pres">
      <dgm:prSet presAssocID="{A1F37A5C-9BE2-429D-A457-B69464496E8F}" presName="childText" presStyleLbl="revTx" presStyleIdx="1" presStyleCnt="2">
        <dgm:presLayoutVars>
          <dgm:bulletEnabled val="1"/>
        </dgm:presLayoutVars>
      </dgm:prSet>
      <dgm:spPr/>
    </dgm:pt>
    <dgm:pt modelId="{0ABA0DD4-F75C-4907-91EC-DFF16375E554}" type="pres">
      <dgm:prSet presAssocID="{F6388552-70CF-4E32-81AA-FB440A468FC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B9D318-94F9-432D-A5C4-80BBAE78D0AD}" type="presOf" srcId="{640623EB-C290-4E26-A6F9-357856D054AE}" destId="{BBF1BA3D-ADC7-40E0-AA43-17731DD7AECB}" srcOrd="0" destOrd="0" presId="urn:microsoft.com/office/officeart/2005/8/layout/vList2"/>
    <dgm:cxn modelId="{D9CB712B-ACA2-4AD7-BAE0-7589FDC72DDC}" type="presOf" srcId="{7E3EC02A-19EF-4218-9CB1-EF58716F522E}" destId="{AF47D984-9ADE-4F29-A289-25912B20CE80}" srcOrd="0" destOrd="0" presId="urn:microsoft.com/office/officeart/2005/8/layout/vList2"/>
    <dgm:cxn modelId="{03E46D3C-EFC4-4042-BCC0-8856ACE11A4F}" srcId="{A1F37A5C-9BE2-429D-A457-B69464496E8F}" destId="{1C312411-F157-4ED0-ACE6-7125B61E479D}" srcOrd="0" destOrd="0" parTransId="{642AAB2C-EC0B-4ED1-BF1D-2EBA96B4E511}" sibTransId="{92763F13-83CB-4E48-B148-0FD373DF8960}"/>
    <dgm:cxn modelId="{B0749044-307D-4523-8BCE-56EE7C44E0A5}" srcId="{85CADF9E-AB84-4997-A352-EB9821948475}" destId="{7E3EC02A-19EF-4218-9CB1-EF58716F522E}" srcOrd="0" destOrd="0" parTransId="{178172E1-5033-46B8-9A85-8D88C1C3B4CB}" sibTransId="{72709589-9E3F-4B88-BF42-ABF6620403E0}"/>
    <dgm:cxn modelId="{9859B444-F18F-462B-8CB4-5688348E0E9D}" type="presOf" srcId="{F6388552-70CF-4E32-81AA-FB440A468FC9}" destId="{0ABA0DD4-F75C-4907-91EC-DFF16375E554}" srcOrd="0" destOrd="0" presId="urn:microsoft.com/office/officeart/2005/8/layout/vList2"/>
    <dgm:cxn modelId="{F7E23D4C-4C2B-4916-A3DF-22A37FD066FB}" type="presOf" srcId="{85CADF9E-AB84-4997-A352-EB9821948475}" destId="{76889B4A-3FA7-42A0-9087-2889791B75E4}" srcOrd="0" destOrd="0" presId="urn:microsoft.com/office/officeart/2005/8/layout/vList2"/>
    <dgm:cxn modelId="{4968B083-EF98-418C-910F-0AC7B849282F}" type="presOf" srcId="{1C312411-F157-4ED0-ACE6-7125B61E479D}" destId="{4B68DA47-79D4-4EF0-A721-0177BC4A71EE}" srcOrd="0" destOrd="0" presId="urn:microsoft.com/office/officeart/2005/8/layout/vList2"/>
    <dgm:cxn modelId="{A5F85E8B-B8F7-4013-9738-A9737751506D}" srcId="{85CADF9E-AB84-4997-A352-EB9821948475}" destId="{A1F37A5C-9BE2-429D-A457-B69464496E8F}" srcOrd="1" destOrd="0" parTransId="{5A991ACF-97AD-4069-AF8D-4BEC933F8606}" sibTransId="{FE10A745-24B6-4696-A3DF-FAA5E41A2E4A}"/>
    <dgm:cxn modelId="{19367894-6662-4110-8F9E-8D0782B05009}" type="presOf" srcId="{A1F37A5C-9BE2-429D-A457-B69464496E8F}" destId="{DF59E3E5-25B9-450C-A0FB-E21C75F9F743}" srcOrd="0" destOrd="0" presId="urn:microsoft.com/office/officeart/2005/8/layout/vList2"/>
    <dgm:cxn modelId="{D0F341A7-5E2A-495A-9291-151525B1E592}" srcId="{85CADF9E-AB84-4997-A352-EB9821948475}" destId="{F6388552-70CF-4E32-81AA-FB440A468FC9}" srcOrd="2" destOrd="0" parTransId="{09D0204F-46C7-4468-888E-6745AFB45594}" sibTransId="{2B19E233-05D8-4B1B-8F21-8123FF2AF4DB}"/>
    <dgm:cxn modelId="{A8C06AAE-A159-48BF-98AF-D03689E38946}" srcId="{7E3EC02A-19EF-4218-9CB1-EF58716F522E}" destId="{640623EB-C290-4E26-A6F9-357856D054AE}" srcOrd="0" destOrd="0" parTransId="{5A98532D-AD61-4D11-8954-7328EACFD4CA}" sibTransId="{9920F777-6915-4DF9-B26E-A2D5F7998BEC}"/>
    <dgm:cxn modelId="{06A9D5F3-E923-47A2-9D1C-9B9F6D13A614}" type="presParOf" srcId="{76889B4A-3FA7-42A0-9087-2889791B75E4}" destId="{AF47D984-9ADE-4F29-A289-25912B20CE80}" srcOrd="0" destOrd="0" presId="urn:microsoft.com/office/officeart/2005/8/layout/vList2"/>
    <dgm:cxn modelId="{B8B5B26E-7019-453A-B797-2E1F3A545292}" type="presParOf" srcId="{76889B4A-3FA7-42A0-9087-2889791B75E4}" destId="{BBF1BA3D-ADC7-40E0-AA43-17731DD7AECB}" srcOrd="1" destOrd="0" presId="urn:microsoft.com/office/officeart/2005/8/layout/vList2"/>
    <dgm:cxn modelId="{6A07906D-EEC7-4B68-A2BF-212B19CF60BB}" type="presParOf" srcId="{76889B4A-3FA7-42A0-9087-2889791B75E4}" destId="{DF59E3E5-25B9-450C-A0FB-E21C75F9F743}" srcOrd="2" destOrd="0" presId="urn:microsoft.com/office/officeart/2005/8/layout/vList2"/>
    <dgm:cxn modelId="{1D71DCA5-9612-4DD2-A0B2-04FE88E2E172}" type="presParOf" srcId="{76889B4A-3FA7-42A0-9087-2889791B75E4}" destId="{4B68DA47-79D4-4EF0-A721-0177BC4A71EE}" srcOrd="3" destOrd="0" presId="urn:microsoft.com/office/officeart/2005/8/layout/vList2"/>
    <dgm:cxn modelId="{A74FDF63-EB45-49F9-8BFC-7F42C33797E1}" type="presParOf" srcId="{76889B4A-3FA7-42A0-9087-2889791B75E4}" destId="{0ABA0DD4-F75C-4907-91EC-DFF16375E554}" srcOrd="4" destOrd="0" presId="urn:microsoft.com/office/officeart/2005/8/layout/vList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8519B-E68A-4AF5-9B69-95EBB6EDDBDD}">
      <dsp:nvSpPr>
        <dsp:cNvPr id="0" name=""/>
        <dsp:cNvSpPr/>
      </dsp:nvSpPr>
      <dsp:spPr>
        <a:xfrm>
          <a:off x="56375" y="0"/>
          <a:ext cx="5093201" cy="557778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600" b="1" kern="1200" dirty="0"/>
            <a:t>Tulkojumi ES iestādēm</a:t>
          </a:r>
          <a:endParaRPr lang="en-US" sz="3600" kern="1200" dirty="0"/>
        </a:p>
      </dsp:txBody>
      <dsp:txXfrm>
        <a:off x="83603" y="27228"/>
        <a:ext cx="5038745" cy="503322"/>
      </dsp:txXfrm>
    </dsp:sp>
    <dsp:sp modelId="{2397645A-00D4-4985-9807-FD85FEA5604C}">
      <dsp:nvSpPr>
        <dsp:cNvPr id="0" name=""/>
        <dsp:cNvSpPr/>
      </dsp:nvSpPr>
      <dsp:spPr>
        <a:xfrm>
          <a:off x="0" y="479016"/>
          <a:ext cx="5181600" cy="36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Globāli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1987.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400" b="1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Latvijā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Pieredze kopš 2008. gada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2400" kern="1200" dirty="0">
              <a:solidFill>
                <a:srgbClr val="33364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2020. gadā lielākie klienti publiskajā sektorā:  EK un EP</a:t>
          </a: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 dirty="0">
            <a:solidFill>
              <a:srgbClr val="333641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79016"/>
        <a:ext cx="5181600" cy="3643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00567-49E0-45C5-BC34-1DB1A8247340}">
      <dsp:nvSpPr>
        <dsp:cNvPr id="0" name=""/>
        <dsp:cNvSpPr/>
      </dsp:nvSpPr>
      <dsp:spPr>
        <a:xfrm>
          <a:off x="0" y="3725"/>
          <a:ext cx="5089044" cy="553169"/>
        </a:xfrm>
        <a:prstGeom prst="roundRect">
          <a:avLst/>
        </a:prstGeom>
        <a:solidFill>
          <a:srgbClr val="00206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600" b="1" kern="1200" dirty="0"/>
            <a:t>Fakti un skaitļi</a:t>
          </a:r>
          <a:endParaRPr lang="en-US" sz="3600" kern="1200" dirty="0"/>
        </a:p>
      </dsp:txBody>
      <dsp:txXfrm>
        <a:off x="27003" y="30728"/>
        <a:ext cx="5035038" cy="499163"/>
      </dsp:txXfrm>
    </dsp:sp>
    <dsp:sp modelId="{D73C8FD0-EC4D-46B1-91BC-E95A4B15BDFB}">
      <dsp:nvSpPr>
        <dsp:cNvPr id="0" name=""/>
        <dsp:cNvSpPr/>
      </dsp:nvSpPr>
      <dsp:spPr>
        <a:xfrm>
          <a:off x="0" y="560620"/>
          <a:ext cx="5089044" cy="402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7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b="1" kern="1200" dirty="0">
              <a:solidFill>
                <a:srgbClr val="7030A0"/>
              </a:solidFill>
            </a:rPr>
            <a:t>41</a:t>
          </a:r>
          <a:r>
            <a:rPr lang="en-US" sz="2100" b="1" kern="1200" dirty="0">
              <a:solidFill>
                <a:srgbClr val="7030A0"/>
              </a:solidFill>
            </a:rPr>
            <a:t> </a:t>
          </a:r>
          <a:r>
            <a:rPr lang="lv-LV" sz="2100" b="1" kern="1200" dirty="0">
              <a:solidFill>
                <a:srgbClr val="7030A0"/>
              </a:solidFill>
            </a:rPr>
            <a:t>BIROJS</a:t>
          </a: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100" kern="1200" dirty="0"/>
            <a:t>2</a:t>
          </a:r>
          <a:r>
            <a:rPr lang="lv-LV" sz="2100" kern="1200" dirty="0"/>
            <a:t>3</a:t>
          </a:r>
          <a:r>
            <a:rPr lang="en-US" sz="2100" kern="1200" dirty="0"/>
            <a:t> </a:t>
          </a:r>
          <a:r>
            <a:rPr lang="lv-LV" sz="2100" kern="1200" dirty="0"/>
            <a:t>valstīs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b="1" kern="1200" dirty="0">
              <a:solidFill>
                <a:srgbClr val="7030A0"/>
              </a:solidFill>
            </a:rPr>
            <a:t>1850</a:t>
          </a:r>
          <a:r>
            <a:rPr lang="en-US" sz="2100" b="1" kern="1200" dirty="0">
              <a:solidFill>
                <a:srgbClr val="7030A0"/>
              </a:solidFill>
            </a:rPr>
            <a:t> </a:t>
          </a:r>
          <a:r>
            <a:rPr lang="lv-LV" sz="2100" b="1" kern="1200" dirty="0">
              <a:solidFill>
                <a:srgbClr val="7030A0"/>
              </a:solidFill>
            </a:rPr>
            <a:t>DARBINIEKU</a:t>
          </a: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lv-LV" sz="2100" kern="1200" dirty="0"/>
            <a:t>Visā pasaulē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b="1" kern="1200" dirty="0">
              <a:solidFill>
                <a:srgbClr val="7030A0"/>
              </a:solidFill>
            </a:rPr>
            <a:t>PAKALPOJUMI</a:t>
          </a:r>
          <a:endParaRPr lang="en-US" sz="2100" kern="1200" dirty="0">
            <a:solidFill>
              <a:srgbClr val="7030A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kern="1200" dirty="0"/>
            <a:t>Konsultēšana un sistēmu integrācija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kern="1200" dirty="0"/>
            <a:t>Valodu pakalpojumi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lv-LV" sz="2100" kern="1200" dirty="0"/>
            <a:t>Izdevējdarbība</a:t>
          </a:r>
          <a:endParaRPr lang="en-US" sz="2100" kern="1200" dirty="0"/>
        </a:p>
      </dsp:txBody>
      <dsp:txXfrm>
        <a:off x="0" y="560620"/>
        <a:ext cx="5089044" cy="4024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F2C7B-3845-43E3-8A7E-27BE54BCAFFF}">
      <dsp:nvSpPr>
        <dsp:cNvPr id="0" name=""/>
        <dsp:cNvSpPr/>
      </dsp:nvSpPr>
      <dsp:spPr>
        <a:xfrm>
          <a:off x="5072" y="0"/>
          <a:ext cx="7199939" cy="482825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69000">
              <a:schemeClr val="tx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AC0AB-43EC-47C1-AAA3-CF3C42F8D4C9}">
      <dsp:nvSpPr>
        <dsp:cNvPr id="0" name=""/>
        <dsp:cNvSpPr/>
      </dsp:nvSpPr>
      <dsp:spPr>
        <a:xfrm>
          <a:off x="2663068" y="483137"/>
          <a:ext cx="6702542" cy="867959"/>
        </a:xfrm>
        <a:prstGeom prst="roundRect">
          <a:avLst/>
        </a:prstGeom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b" anchorCtr="0">
          <a:noAutofit/>
        </a:bodyPr>
        <a:lstStyle/>
        <a:p>
          <a:pPr marL="0" lvl="0" indent="0" algn="l" defTabSz="1778000">
            <a:lnSpc>
              <a:spcPts val="2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v-LV" sz="4000" b="1" kern="1200" dirty="0">
              <a:solidFill>
                <a:schemeClr val="accent2"/>
              </a:solidFill>
            </a:rPr>
            <a:t>3 </a:t>
          </a:r>
          <a:r>
            <a:rPr lang="lv-LV" sz="2400" kern="1200" dirty="0">
              <a:latin typeface="Nunito Sans" panose="00000500000000000000" pitchFamily="2" charset="0"/>
            </a:rPr>
            <a:t>štata tulkotājas redaktores</a:t>
          </a:r>
          <a:endParaRPr lang="en-US" sz="2400" kern="1200" dirty="0">
            <a:latin typeface="Nunito Sans" panose="00000500000000000000" pitchFamily="2" charset="0"/>
          </a:endParaRPr>
        </a:p>
      </dsp:txBody>
      <dsp:txXfrm>
        <a:off x="2705438" y="525507"/>
        <a:ext cx="6617802" cy="783219"/>
      </dsp:txXfrm>
    </dsp:sp>
    <dsp:sp modelId="{08C006B6-8E4E-4E26-B728-CEB0D4409010}">
      <dsp:nvSpPr>
        <dsp:cNvPr id="0" name=""/>
        <dsp:cNvSpPr/>
      </dsp:nvSpPr>
      <dsp:spPr>
        <a:xfrm>
          <a:off x="2663068" y="1690112"/>
          <a:ext cx="6702542" cy="986181"/>
        </a:xfrm>
        <a:prstGeom prst="roundRect">
          <a:avLst/>
        </a:prstGeom>
        <a:gradFill rotWithShape="0">
          <a:gsLst>
            <a:gs pos="0">
              <a:schemeClr val="bg1"/>
            </a:gs>
            <a:gs pos="21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1" kern="1200" dirty="0">
              <a:solidFill>
                <a:schemeClr val="accent2"/>
              </a:solidFill>
            </a:rPr>
            <a:t>63</a:t>
          </a:r>
          <a:r>
            <a:rPr lang="lv-LV" sz="3200" kern="1200" dirty="0"/>
            <a:t> </a:t>
          </a:r>
          <a:r>
            <a:rPr lang="lv-LV" sz="2400" kern="1200" dirty="0">
              <a:latin typeface="Nunito Sans" panose="00000500000000000000" pitchFamily="2" charset="0"/>
            </a:rPr>
            <a:t>aktīvie ārštata tulkotāji un redaktori (ES)</a:t>
          </a:r>
          <a:endParaRPr lang="en-US" sz="2400" kern="1200" dirty="0">
            <a:latin typeface="Nunito Sans" panose="00000500000000000000" pitchFamily="2" charset="0"/>
          </a:endParaRPr>
        </a:p>
      </dsp:txBody>
      <dsp:txXfrm>
        <a:off x="2711209" y="1738253"/>
        <a:ext cx="6606260" cy="889899"/>
      </dsp:txXfrm>
    </dsp:sp>
    <dsp:sp modelId="{A65E5AB4-3C27-4BDD-9B22-6E78F6B2F134}">
      <dsp:nvSpPr>
        <dsp:cNvPr id="0" name=""/>
        <dsp:cNvSpPr/>
      </dsp:nvSpPr>
      <dsp:spPr>
        <a:xfrm>
          <a:off x="2665281" y="3015308"/>
          <a:ext cx="6698117" cy="990791"/>
        </a:xfrm>
        <a:prstGeom prst="roundRect">
          <a:avLst/>
        </a:prstGeom>
        <a:gradFill rotWithShape="0">
          <a:gsLst>
            <a:gs pos="0">
              <a:schemeClr val="bg1"/>
            </a:gs>
            <a:gs pos="2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1" kern="1200" dirty="0">
              <a:solidFill>
                <a:schemeClr val="accent2"/>
              </a:solidFill>
            </a:rPr>
            <a:t>99</a:t>
          </a:r>
          <a:r>
            <a:rPr lang="lv-LV" sz="2400" b="1" kern="1200" dirty="0">
              <a:solidFill>
                <a:schemeClr val="accent2"/>
              </a:solidFill>
            </a:rPr>
            <a:t> </a:t>
          </a:r>
          <a:r>
            <a:rPr lang="lv-LV" sz="2400" kern="1200" dirty="0">
              <a:latin typeface="Nunito Sans" panose="00000500000000000000" pitchFamily="2" charset="0"/>
            </a:rPr>
            <a:t>ārštata tulkotāji un redaktori kopā (ES)</a:t>
          </a:r>
          <a:endParaRPr lang="en-US" sz="2400" kern="1200" dirty="0">
            <a:latin typeface="Nunito Sans" panose="00000500000000000000" pitchFamily="2" charset="0"/>
          </a:endParaRPr>
        </a:p>
      </dsp:txBody>
      <dsp:txXfrm>
        <a:off x="2713647" y="3063674"/>
        <a:ext cx="6601385" cy="894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D984-9ADE-4F29-A289-25912B20CE80}">
      <dsp:nvSpPr>
        <dsp:cNvPr id="0" name=""/>
        <dsp:cNvSpPr/>
      </dsp:nvSpPr>
      <dsp:spPr>
        <a:xfrm>
          <a:off x="0" y="45333"/>
          <a:ext cx="10998926" cy="1422719"/>
        </a:xfrm>
        <a:prstGeom prst="roundRect">
          <a:avLst/>
        </a:prstGeom>
        <a:noFill/>
        <a:ln w="31750" cap="flat" cmpd="sng" algn="ctr">
          <a:solidFill>
            <a:srgbClr val="AB06A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Kādi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šķēršļi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apgrūtina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skaidrības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labskanības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nodrošināšanu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sp:txBody>
      <dsp:txXfrm>
        <a:off x="69451" y="114784"/>
        <a:ext cx="10860024" cy="1283817"/>
      </dsp:txXfrm>
    </dsp:sp>
    <dsp:sp modelId="{BBF1BA3D-ADC7-40E0-AA43-17731DD7AECB}">
      <dsp:nvSpPr>
        <dsp:cNvPr id="0" name=""/>
        <dsp:cNvSpPr/>
      </dsp:nvSpPr>
      <dsp:spPr>
        <a:xfrm>
          <a:off x="0" y="1468053"/>
          <a:ext cx="10998926" cy="5299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1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500" kern="1200" dirty="0"/>
        </a:p>
      </dsp:txBody>
      <dsp:txXfrm>
        <a:off x="0" y="1468053"/>
        <a:ext cx="10998926" cy="529920"/>
      </dsp:txXfrm>
    </dsp:sp>
    <dsp:sp modelId="{DF59E3E5-25B9-450C-A0FB-E21C75F9F743}">
      <dsp:nvSpPr>
        <dsp:cNvPr id="0" name=""/>
        <dsp:cNvSpPr/>
      </dsp:nvSpPr>
      <dsp:spPr>
        <a:xfrm>
          <a:off x="0" y="1997973"/>
          <a:ext cx="10998926" cy="1422719"/>
        </a:xfrm>
        <a:prstGeom prst="roundRect">
          <a:avLst/>
        </a:prstGeom>
        <a:noFill/>
        <a:ln w="31750" cap="flat" cmpd="sng" algn="ctr">
          <a:solidFill>
            <a:srgbClr val="AB06A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Kā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rīkojaties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lai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nodrošinātu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saprotamību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lv-LV" sz="3200" kern="1200" dirty="0">
              <a:solidFill>
                <a:schemeClr val="tx1"/>
              </a:solidFill>
              <a:latin typeface="Nunito Sans" panose="00000500000000000000" pitchFamily="2" charset="0"/>
            </a:rPr>
            <a:t>un skaidrību?</a:t>
          </a:r>
          <a:endParaRPr lang="en-US" sz="3200" kern="1200" dirty="0">
            <a:solidFill>
              <a:schemeClr val="tx1"/>
            </a:solidFill>
            <a:latin typeface="Nunito Sans" panose="00000500000000000000" pitchFamily="2" charset="0"/>
          </a:endParaRPr>
        </a:p>
      </dsp:txBody>
      <dsp:txXfrm>
        <a:off x="69451" y="2067424"/>
        <a:ext cx="10860024" cy="1283817"/>
      </dsp:txXfrm>
    </dsp:sp>
    <dsp:sp modelId="{4B68DA47-79D4-4EF0-A721-0177BC4A71EE}">
      <dsp:nvSpPr>
        <dsp:cNvPr id="0" name=""/>
        <dsp:cNvSpPr/>
      </dsp:nvSpPr>
      <dsp:spPr>
        <a:xfrm>
          <a:off x="0" y="3420693"/>
          <a:ext cx="10998926" cy="5299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1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500" kern="1200" dirty="0"/>
        </a:p>
      </dsp:txBody>
      <dsp:txXfrm>
        <a:off x="0" y="3420693"/>
        <a:ext cx="10998926" cy="529920"/>
      </dsp:txXfrm>
    </dsp:sp>
    <dsp:sp modelId="{0ABA0DD4-F75C-4907-91EC-DFF16375E554}">
      <dsp:nvSpPr>
        <dsp:cNvPr id="0" name=""/>
        <dsp:cNvSpPr/>
      </dsp:nvSpPr>
      <dsp:spPr>
        <a:xfrm>
          <a:off x="0" y="3950613"/>
          <a:ext cx="10998926" cy="1422719"/>
        </a:xfrm>
        <a:prstGeom prst="roundRect">
          <a:avLst/>
        </a:prstGeom>
        <a:noFill/>
        <a:ln w="31750" cap="flat" cmpd="sng" algn="ctr">
          <a:solidFill>
            <a:srgbClr val="AB06A8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27000" h="1270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Kas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palīdzētu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tulkojuma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saprotamības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unito Sans" panose="00000500000000000000" pitchFamily="2" charset="0"/>
            </a:rPr>
            <a:t>nodrošināšanā</a:t>
          </a:r>
          <a:r>
            <a:rPr lang="en-US" sz="3200" kern="1200" dirty="0">
              <a:solidFill>
                <a:schemeClr val="tx1"/>
              </a:solidFill>
              <a:latin typeface="Nunito Sans" panose="00000500000000000000" pitchFamily="2" charset="0"/>
            </a:rPr>
            <a:t>?</a:t>
          </a:r>
        </a:p>
      </dsp:txBody>
      <dsp:txXfrm>
        <a:off x="69451" y="4020064"/>
        <a:ext cx="10860024" cy="128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27B2B4-52AB-4C42-86F8-482C68722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unito Sa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01895-639F-BB4A-B609-BA7BDA2D04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027C3-AF83-9343-9657-7FC9152CA14F}" type="datetimeFigureOut">
              <a:rPr lang="en-US" smtClean="0">
                <a:latin typeface="Nunito Sans" pitchFamily="2" charset="77"/>
              </a:rPr>
              <a:t>11/6/2020</a:t>
            </a:fld>
            <a:endParaRPr lang="en-US" dirty="0">
              <a:latin typeface="Nunito Sa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1A96E-930D-8D4E-A4A5-409540D297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unito Sa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9B14D-78F0-DD49-956A-3E9A3F893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38A4C-E722-E544-8E83-0700B7143EBF}" type="slidenum">
              <a:rPr lang="en-US" smtClean="0">
                <a:latin typeface="Nunito Sans" pitchFamily="2" charset="77"/>
              </a:rPr>
              <a:t>‹#›</a:t>
            </a:fld>
            <a:endParaRPr lang="en-US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682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Sa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Sa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Sa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Sa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Nunito Sans" pitchFamily="2" charset="77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 – graphic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2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823C9C-CD8B-EF4E-A7C7-FE823CBE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2351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DCACECB9-5C0A-7F46-A15D-8B2F6550D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2B87AFA-B6D6-8943-B022-D90688E263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35FF4EA-E0A0-F040-8155-A048D223D1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4945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259FB3-B729-0E41-9DBB-7B45626F3C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91765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6D4F284-6DC3-BF4A-8F90-3056DE5A0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8585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39F6FA7-22B7-AB4B-96FC-94984C825C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25403" y="2214256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84EE00-4304-0B43-83A2-9D1AB996C90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559171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75991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E7BDDA-3B1A-5D4B-B427-E07AD26B333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96583" y="3886200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9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6D4F284-6DC3-BF4A-8F90-3056DE5A0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12358" y="1295400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39F6FA7-22B7-AB4B-96FC-94984C825C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9600" y="1295400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79764" y="2967344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E7BDDA-3B1A-5D4B-B427-E07AD26B333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00780" y="2967344"/>
            <a:ext cx="2432472" cy="2290762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itle Placeholder 11">
            <a:extLst>
              <a:ext uri="{FF2B5EF4-FFF2-40B4-BE49-F238E27FC236}">
                <a16:creationId xmlns:a16="http://schemas.microsoft.com/office/drawing/2014/main" id="{57A3FC33-0F55-5741-8FCD-A5E011C70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789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4CADF1-DBFD-1345-9D4A-C6A0547978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9228"/>
            <a:ext cx="3200400" cy="500330"/>
          </a:xfr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</p:spTree>
    <p:extLst>
      <p:ext uri="{BB962C8B-B14F-4D97-AF65-F5344CB8AC3E}">
        <p14:creationId xmlns:p14="http://schemas.microsoft.com/office/powerpoint/2010/main" val="36522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0" y="4511644"/>
            <a:ext cx="3810000" cy="1526381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itle Placeholder 11">
            <a:extLst>
              <a:ext uri="{FF2B5EF4-FFF2-40B4-BE49-F238E27FC236}">
                <a16:creationId xmlns:a16="http://schemas.microsoft.com/office/drawing/2014/main" id="{57A3FC33-0F55-5741-8FCD-A5E011C70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789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4CADF1-DBFD-1345-9D4A-C6A0547978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9228"/>
            <a:ext cx="3200400" cy="500330"/>
          </a:xfr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FA83AAF-C16D-8D4B-81EC-010635F203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2200" y="647700"/>
            <a:ext cx="3625596" cy="3625596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69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DCACECB9-5C0A-7F46-A15D-8B2F6550D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2B87AFA-B6D6-8943-B022-D90688E263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D5504-9E0C-6E47-90CA-893A0F8FEA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09600" y="2362200"/>
            <a:ext cx="3505200" cy="3200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amet, </a:t>
            </a:r>
            <a:r>
              <a:rPr lang="en-US" dirty="0" err="1"/>
              <a:t>consectetuer</a:t>
            </a:r>
            <a:r>
              <a:rPr lang="en-US" dirty="0"/>
              <a:t> adipiscing elit.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256CECC-67BD-B945-981A-4F7477A5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06667" y="1925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D61C671-3694-914F-8A4F-A3E255B57E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5133" y="1925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2A8BFD8-0953-0B48-9EFB-618FDDCD05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6667" y="4211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88A1939-ADDC-1249-BA80-71F390F36B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15133" y="4211662"/>
            <a:ext cx="3118133" cy="140774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lIns="91438" tIns="45719" rIns="91438" bIns="45719" anchor="ctr"/>
          <a:lstStyle>
            <a:lvl1pPr marL="0" indent="0" algn="ctr">
              <a:buNone/>
              <a:defRPr sz="1600" b="0" i="0">
                <a:latin typeface="Nunito Sans" pitchFamily="2" charset="77"/>
                <a:ea typeface="Tahoma"/>
                <a:cs typeface="Tahoma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149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1">
            <a:extLst>
              <a:ext uri="{FF2B5EF4-FFF2-40B4-BE49-F238E27FC236}">
                <a16:creationId xmlns:a16="http://schemas.microsoft.com/office/drawing/2014/main" id="{CC9C3F82-F1BA-9C4C-85A3-1FED3C2AE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</p:spTree>
    <p:extLst>
      <p:ext uri="{BB962C8B-B14F-4D97-AF65-F5344CB8AC3E}">
        <p14:creationId xmlns:p14="http://schemas.microsoft.com/office/powerpoint/2010/main" val="394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DCACECB9-5C0A-7F46-A15D-8B2F6550D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2B87AFA-B6D6-8943-B022-D90688E263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</p:spTree>
    <p:extLst>
      <p:ext uri="{BB962C8B-B14F-4D97-AF65-F5344CB8AC3E}">
        <p14:creationId xmlns:p14="http://schemas.microsoft.com/office/powerpoint/2010/main" val="37117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1">
            <a:extLst>
              <a:ext uri="{FF2B5EF4-FFF2-40B4-BE49-F238E27FC236}">
                <a16:creationId xmlns:a16="http://schemas.microsoft.com/office/drawing/2014/main" id="{BBE89A10-4CA6-CD4F-A79F-623AEAD27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989E740-95D1-D74D-AEE7-D18256109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098550"/>
            <a:ext cx="10972800" cy="29027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</p:spTree>
    <p:extLst>
      <p:ext uri="{BB962C8B-B14F-4D97-AF65-F5344CB8AC3E}">
        <p14:creationId xmlns:p14="http://schemas.microsoft.com/office/powerpoint/2010/main" val="3969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1924C6-3BE4-A446-99E3-7F2CFBCA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1">
            <a:extLst>
              <a:ext uri="{FF2B5EF4-FFF2-40B4-BE49-F238E27FC236}">
                <a16:creationId xmlns:a16="http://schemas.microsoft.com/office/drawing/2014/main" id="{366C7C17-114D-D241-B06C-40034D7D1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789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90465-C89C-B44D-8D62-ACD954281E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9228"/>
            <a:ext cx="3200400" cy="500330"/>
          </a:xfr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buNone/>
              <a:defRPr lang="en-US" sz="1050" b="1" kern="1000" spc="130" baseline="0" dirty="0"/>
            </a:lvl1pPr>
          </a:lstStyle>
          <a:p>
            <a:pPr lvl="0" defTabSz="457200">
              <a:lnSpc>
                <a:spcPct val="130000"/>
              </a:lnSpc>
            </a:pPr>
            <a:r>
              <a:rPr lang="en-US" dirty="0"/>
              <a:t>SUBTITLE – USE ALL CAPS &amp; UNDER ~50 CHARACTERS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0B11A8B-6023-2B41-89DC-86E91816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3806FE-7872-C34A-BC19-A311100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87425"/>
            <a:ext cx="7088188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1">
            <a:extLst>
              <a:ext uri="{FF2B5EF4-FFF2-40B4-BE49-F238E27FC236}">
                <a16:creationId xmlns:a16="http://schemas.microsoft.com/office/drawing/2014/main" id="{366C7C17-114D-D241-B06C-40034D7D1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722124"/>
            <a:ext cx="3505200" cy="526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Slide Title – Capitalize Each Word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BDE80C7-E70A-A642-8B0A-D09605EF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676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59676C-155C-7E45-B81A-2CBE2E18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87425"/>
            <a:ext cx="7088188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Nunito Sans" pitchFamily="2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9EDFF82-6771-CE4D-A9F0-E91FB31C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972800" cy="5262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Slide Title – Capitalize Each Word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DE03F7-8CED-244B-943B-8B61B1D1BA57}"/>
              </a:ext>
            </a:extLst>
          </p:cNvPr>
          <p:cNvSpPr/>
          <p:nvPr userDrawn="1"/>
        </p:nvSpPr>
        <p:spPr>
          <a:xfrm>
            <a:off x="0" y="0"/>
            <a:ext cx="45719" cy="6858000"/>
          </a:xfrm>
          <a:prstGeom prst="rect">
            <a:avLst/>
          </a:prstGeom>
          <a:gradFill flip="none" rotWithShape="1">
            <a:gsLst>
              <a:gs pos="61000">
                <a:srgbClr val="8F40D9"/>
              </a:gs>
              <a:gs pos="0">
                <a:srgbClr val="7A0AD1"/>
              </a:gs>
              <a:gs pos="100000">
                <a:srgbClr val="FF3B7A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i="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16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66" r:id="rId2"/>
    <p:sldLayoutId id="2147484121" r:id="rId3"/>
    <p:sldLayoutId id="2147484117" r:id="rId4"/>
    <p:sldLayoutId id="2147484119" r:id="rId5"/>
    <p:sldLayoutId id="2147484122" r:id="rId6"/>
    <p:sldLayoutId id="2147484123" r:id="rId7"/>
    <p:sldLayoutId id="2147484154" r:id="rId8"/>
    <p:sldLayoutId id="2147484158" r:id="rId9"/>
    <p:sldLayoutId id="2147484159" r:id="rId10"/>
    <p:sldLayoutId id="2147484162" r:id="rId11"/>
    <p:sldLayoutId id="2147484163" r:id="rId12"/>
    <p:sldLayoutId id="2147484165" r:id="rId13"/>
    <p:sldLayoutId id="21474841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Nunito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pos="3888" userDrawn="1">
          <p15:clr>
            <a:srgbClr val="F26B43"/>
          </p15:clr>
        </p15:guide>
        <p15:guide id="5" pos="3792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1536" userDrawn="1">
          <p15:clr>
            <a:srgbClr val="F26B43"/>
          </p15:clr>
        </p15:guide>
        <p15:guide id="9" pos="1440" userDrawn="1">
          <p15:clr>
            <a:srgbClr val="F26B43"/>
          </p15:clr>
        </p15:guide>
        <p15:guide id="10" pos="384" userDrawn="1">
          <p15:clr>
            <a:srgbClr val="F26B43"/>
          </p15:clr>
        </p15:guide>
        <p15:guide id="11" pos="4992" userDrawn="1">
          <p15:clr>
            <a:srgbClr val="F26B43"/>
          </p15:clr>
        </p15:guide>
        <p15:guide id="12" pos="5088" userDrawn="1">
          <p15:clr>
            <a:srgbClr val="F26B43"/>
          </p15:clr>
        </p15:guide>
        <p15:guide id="13" pos="6144" userDrawn="1">
          <p15:clr>
            <a:srgbClr val="F26B43"/>
          </p15:clr>
        </p15:guide>
        <p15:guide id="14" pos="6240" userDrawn="1">
          <p15:clr>
            <a:srgbClr val="F26B43"/>
          </p15:clr>
        </p15:guide>
        <p15:guide id="15" pos="7296" userDrawn="1">
          <p15:clr>
            <a:srgbClr val="F26B43"/>
          </p15:clr>
        </p15:guide>
        <p15:guide id="16" orient="horz" pos="864" userDrawn="1">
          <p15:clr>
            <a:srgbClr val="F26B43"/>
          </p15:clr>
        </p15:guide>
        <p15:guide id="17" orient="horz" pos="960" userDrawn="1">
          <p15:clr>
            <a:srgbClr val="F26B43"/>
          </p15:clr>
        </p15:guide>
        <p15:guide id="18" orient="horz" pos="1488" userDrawn="1">
          <p15:clr>
            <a:srgbClr val="F26B43"/>
          </p15:clr>
        </p15:guide>
        <p15:guide id="19" orient="horz" pos="1584" userDrawn="1">
          <p15:clr>
            <a:srgbClr val="F26B43"/>
          </p15:clr>
        </p15:guide>
        <p15:guide id="20" orient="horz" pos="2112" userDrawn="1">
          <p15:clr>
            <a:srgbClr val="F26B43"/>
          </p15:clr>
        </p15:guide>
        <p15:guide id="21" orient="horz" pos="2208" userDrawn="1">
          <p15:clr>
            <a:srgbClr val="F26B43"/>
          </p15:clr>
        </p15:guide>
        <p15:guide id="22" orient="horz" pos="2736" userDrawn="1">
          <p15:clr>
            <a:srgbClr val="F26B43"/>
          </p15:clr>
        </p15:guide>
        <p15:guide id="23" orient="horz" pos="2832" userDrawn="1">
          <p15:clr>
            <a:srgbClr val="F26B43"/>
          </p15:clr>
        </p15:guide>
        <p15:guide id="24" orient="horz" pos="3360" userDrawn="1">
          <p15:clr>
            <a:srgbClr val="F26B43"/>
          </p15:clr>
        </p15:guide>
        <p15:guide id="25" orient="horz" pos="3456" userDrawn="1">
          <p15:clr>
            <a:srgbClr val="F26B43"/>
          </p15:clr>
        </p15:guide>
        <p15:guide id="26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8815A4-9663-D946-B8C9-D9E035356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F7EB23A-4553-3B40-BD87-B2796CF823F6}"/>
              </a:ext>
            </a:extLst>
          </p:cNvPr>
          <p:cNvSpPr txBox="1">
            <a:spLocks/>
          </p:cNvSpPr>
          <p:nvPr/>
        </p:nvSpPr>
        <p:spPr>
          <a:xfrm>
            <a:off x="262128" y="4053840"/>
            <a:ext cx="8305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buNone/>
            </a:pPr>
            <a:r>
              <a:rPr lang="lv-LV" sz="2800" b="1" i="1" dirty="0">
                <a:solidFill>
                  <a:schemeClr val="bg1"/>
                </a:solidFill>
                <a:latin typeface="Nunito Sans ExtraBold"/>
                <a:ea typeface="+mj-ea"/>
                <a:cs typeface="+mj-cs"/>
              </a:rPr>
              <a:t>AMPLEXOR Latvia </a:t>
            </a:r>
            <a:r>
              <a:rPr lang="lv-LV" sz="2800" b="1" dirty="0">
                <a:solidFill>
                  <a:schemeClr val="bg1"/>
                </a:solidFill>
                <a:latin typeface="Nunito Sans ExtraBold"/>
                <a:ea typeface="+mj-ea"/>
                <a:cs typeface="+mj-cs"/>
              </a:rPr>
              <a:t>pieredze darbā ar ES dokumentiem </a:t>
            </a:r>
          </a:p>
          <a:p>
            <a:pPr marL="0" indent="0" defTabSz="457200">
              <a:lnSpc>
                <a:spcPct val="130000"/>
              </a:lnSpc>
              <a:buNone/>
            </a:pPr>
            <a:r>
              <a:rPr lang="lv-LV" sz="1400" kern="1000" spc="15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2020. GADA NOVEMBRIS</a:t>
            </a:r>
            <a:endParaRPr lang="en-US" sz="1400" kern="1000" spc="15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68C9F-77FE-1547-9945-5906B82E9C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5"/>
          <a:stretch/>
        </p:blipFill>
        <p:spPr>
          <a:xfrm>
            <a:off x="228600" y="228600"/>
            <a:ext cx="2002509" cy="470580"/>
          </a:xfrm>
          <a:prstGeom prst="rect">
            <a:avLst/>
          </a:prstGeom>
          <a:effectLst>
            <a:outerShdw blurRad="165100" dist="76200" dir="5580000" sx="103000" sy="103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E1FD36-7F88-7B4E-9E12-F56433015600}"/>
              </a:ext>
            </a:extLst>
          </p:cNvPr>
          <p:cNvSpPr txBox="1"/>
          <p:nvPr/>
        </p:nvSpPr>
        <p:spPr>
          <a:xfrm>
            <a:off x="246888" y="2386584"/>
            <a:ext cx="9906000" cy="1615825"/>
          </a:xfrm>
          <a:prstGeom prst="rect">
            <a:avLst/>
          </a:prstGeom>
          <a:noFill/>
          <a:effectLst>
            <a:outerShdw blurRad="177800" dist="76200" dir="5520000" algn="tl" rotWithShape="0">
              <a:prstClr val="black">
                <a:alpha val="26000"/>
              </a:prstClr>
            </a:outerShdw>
          </a:effectLst>
        </p:spPr>
        <p:txBody>
          <a:bodyPr wrap="square" lIns="91438" tIns="45719" rIns="91438" bIns="45719" rtlCol="0" anchor="b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lv-LV" sz="6000" b="1" dirty="0">
                <a:solidFill>
                  <a:schemeClr val="bg1"/>
                </a:solidFill>
                <a:latin typeface="Nunito Sans ExtraBold"/>
                <a:ea typeface="+mj-ea"/>
                <a:cs typeface="+mj-cs"/>
              </a:rPr>
              <a:t>Valodas skaidrības problēmas un risinājumi  </a:t>
            </a:r>
            <a:endParaRPr lang="en-US" sz="6000" b="1" dirty="0" err="1">
              <a:solidFill>
                <a:schemeClr val="bg1"/>
              </a:solidFill>
              <a:latin typeface="Nunito Sans Extra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52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T</a:t>
            </a:r>
            <a:r>
              <a:rPr lang="pt-BR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eksta autors nepareizi, neprecīzi</a:t>
            </a:r>
            <a:r>
              <a:rPr lang="lv-LV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lietojis terminus</a:t>
            </a:r>
          </a:p>
          <a:p>
            <a:r>
              <a:rPr lang="lv-LV" sz="2400" dirty="0">
                <a:solidFill>
                  <a:srgbClr val="333E48"/>
                </a:solidFill>
                <a:latin typeface="Nunito Sans" panose="00000500000000000000" pitchFamily="2" charset="0"/>
              </a:rPr>
              <a:t>V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aloda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,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kurā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sagatavots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teksts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, nav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autora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dzimtā</a:t>
            </a:r>
            <a:r>
              <a:rPr lang="en-US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en-US" sz="2400" b="0" i="0" dirty="0" err="1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valoda</a:t>
            </a:r>
            <a:endParaRPr lang="lv-LV" sz="2400" b="0" i="0" dirty="0">
              <a:solidFill>
                <a:srgbClr val="333E48"/>
              </a:solidFill>
              <a:effectLst/>
              <a:latin typeface="Nunito Sans" panose="00000500000000000000" pitchFamily="2" charset="0"/>
            </a:endParaRPr>
          </a:p>
          <a:p>
            <a:r>
              <a:rPr lang="lv-LV" sz="2400" dirty="0">
                <a:solidFill>
                  <a:srgbClr val="333E48"/>
                </a:solidFill>
                <a:latin typeface="Nunito Sans" panose="00000500000000000000" pitchFamily="2" charset="0"/>
              </a:rPr>
              <a:t>Tulkojums jāveic no starpniekvalodas</a:t>
            </a:r>
            <a:endParaRPr lang="en-US" sz="2400" dirty="0">
              <a:latin typeface="Nunito Sa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>
                <a:latin typeface="Nunito Sans" panose="00000500000000000000" pitchFamily="2" charset="0"/>
              </a:rPr>
              <a:t>Nekvalitatīvs/neskaidrs </a:t>
            </a:r>
            <a:r>
              <a:rPr lang="lv-LV" sz="2400" dirty="0" err="1">
                <a:latin typeface="Nunito Sans" panose="00000500000000000000" pitchFamily="2" charset="0"/>
              </a:rPr>
              <a:t>oriģinālteksts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 err="1"/>
              <a:t>Final</a:t>
            </a:r>
            <a:r>
              <a:rPr lang="lv-LV" sz="2400" dirty="0"/>
              <a:t> c</a:t>
            </a:r>
            <a:r>
              <a:rPr lang="en-US" sz="2400" dirty="0" err="1"/>
              <a:t>onformity</a:t>
            </a:r>
            <a:r>
              <a:rPr lang="en-US" sz="2400" dirty="0"/>
              <a:t> factors were presented by the Commission </a:t>
            </a:r>
            <a:r>
              <a:rPr lang="en-US" sz="2400" dirty="0">
                <a:solidFill>
                  <a:srgbClr val="0070C0"/>
                </a:solidFill>
              </a:rPr>
              <a:t>as necessary</a:t>
            </a:r>
            <a:endParaRPr lang="lv-LV" sz="2400" dirty="0"/>
          </a:p>
          <a:p>
            <a:endParaRPr lang="lv-LV" sz="2400" dirty="0"/>
          </a:p>
          <a:p>
            <a:pPr lvl="1"/>
            <a:r>
              <a:rPr lang="lv-LV" sz="2400" dirty="0"/>
              <a:t>Komisija </a:t>
            </a:r>
            <a:r>
              <a:rPr lang="lv-LV" sz="2400" dirty="0">
                <a:solidFill>
                  <a:srgbClr val="0070C0"/>
                </a:solidFill>
              </a:rPr>
              <a:t>pēc vajadzības</a:t>
            </a:r>
            <a:r>
              <a:rPr lang="lv-LV" sz="2400" dirty="0"/>
              <a:t> ierosināja gala atbilstības koeficientus</a:t>
            </a:r>
          </a:p>
          <a:p>
            <a:pPr lvl="1"/>
            <a:r>
              <a:rPr lang="lv-LV" sz="2400" dirty="0"/>
              <a:t>Komisija </a:t>
            </a:r>
            <a:r>
              <a:rPr lang="lv-LV" sz="2400" dirty="0">
                <a:solidFill>
                  <a:srgbClr val="0070C0"/>
                </a:solidFill>
              </a:rPr>
              <a:t>kā vajadzīgus </a:t>
            </a:r>
            <a:r>
              <a:rPr lang="lv-LV" sz="2400" dirty="0"/>
              <a:t>ierosināja gala atbilstības koeficientus</a:t>
            </a:r>
            <a:endParaRPr lang="en-US" sz="2400" dirty="0"/>
          </a:p>
          <a:p>
            <a:endParaRPr lang="lv-LV" dirty="0"/>
          </a:p>
          <a:p>
            <a:endParaRPr lang="lv-LV" dirty="0"/>
          </a:p>
          <a:p>
            <a:r>
              <a:rPr lang="en-US" sz="2400" dirty="0"/>
              <a:t>Iran Serious Human Rights Violations </a:t>
            </a:r>
            <a:r>
              <a:rPr lang="en-US" sz="2400" dirty="0" err="1"/>
              <a:t>Regulatio</a:t>
            </a:r>
            <a:r>
              <a:rPr lang="lv-LV" sz="2400" dirty="0"/>
              <a:t>n</a:t>
            </a:r>
          </a:p>
          <a:p>
            <a:endParaRPr lang="lv-LV" sz="2400" dirty="0"/>
          </a:p>
          <a:p>
            <a:pPr lvl="1">
              <a:buClr>
                <a:schemeClr val="tx1"/>
              </a:buClr>
            </a:pPr>
            <a:r>
              <a:rPr lang="lv-LV" sz="2400" dirty="0">
                <a:solidFill>
                  <a:srgbClr val="0070C0"/>
                </a:solidFill>
              </a:rPr>
              <a:t>Irānas</a:t>
            </a:r>
            <a:r>
              <a:rPr lang="lv-LV" sz="2400" dirty="0"/>
              <a:t> smagu cilvēktiesību pārkāpumu </a:t>
            </a:r>
            <a:r>
              <a:rPr lang="lv-LV" sz="2400" dirty="0">
                <a:solidFill>
                  <a:srgbClr val="0070C0"/>
                </a:solidFill>
              </a:rPr>
              <a:t>regula</a:t>
            </a:r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0070C0"/>
                </a:solidFill>
              </a:rPr>
              <a:t>Regula par </a:t>
            </a:r>
            <a:r>
              <a:rPr lang="en-US" sz="2400" dirty="0" err="1"/>
              <a:t>smag</a:t>
            </a:r>
            <a:r>
              <a:rPr lang="lv-LV" sz="2400" dirty="0" err="1"/>
              <a:t>iem</a:t>
            </a:r>
            <a:r>
              <a:rPr lang="en-US" sz="2400" dirty="0"/>
              <a:t> </a:t>
            </a:r>
            <a:r>
              <a:rPr lang="en-US" sz="2400" dirty="0" err="1"/>
              <a:t>cilvēktiesību</a:t>
            </a:r>
            <a:r>
              <a:rPr lang="en-US" sz="2400" dirty="0"/>
              <a:t> </a:t>
            </a:r>
            <a:r>
              <a:rPr lang="en-US" sz="2400" dirty="0" err="1"/>
              <a:t>pārkāpumiem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Irānā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Oriģinālvalodas</a:t>
            </a:r>
            <a:r>
              <a:rPr lang="lv-LV" sz="24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 </a:t>
            </a:r>
            <a:r>
              <a:rPr lang="lv-LV" sz="240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izteiksmes nekonkrētība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Tulkojamais teksts ir </a:t>
            </a:r>
            <a:r>
              <a:rPr lang="lv-LV" sz="2400"/>
              <a:t>īss, </a:t>
            </a:r>
            <a:r>
              <a:rPr lang="lv-LV" sz="2400" dirty="0"/>
              <a:t>trūkst plašākas informācijas</a:t>
            </a:r>
          </a:p>
          <a:p>
            <a:r>
              <a:rPr lang="lv-LV" sz="2400" dirty="0"/>
              <a:t>Nav pieejami saistītie dokumenti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Konteksta vai atsauces materiāla trūkums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60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D40365-3BB8-4772-BF29-0F8CABB4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199"/>
            <a:ext cx="10972800" cy="3814763"/>
          </a:xfrm>
        </p:spPr>
        <p:txBody>
          <a:bodyPr>
            <a:normAutofit/>
          </a:bodyPr>
          <a:lstStyle/>
          <a:p>
            <a:r>
              <a:rPr lang="lv-LV" sz="2600" dirty="0"/>
              <a:t>Laika trūkums (54 %)</a:t>
            </a:r>
          </a:p>
          <a:p>
            <a:endParaRPr lang="lv-LV" sz="3200" b="0" i="0" dirty="0">
              <a:solidFill>
                <a:srgbClr val="333E48"/>
              </a:solidFill>
              <a:effectLst/>
              <a:latin typeface="National2"/>
            </a:endParaRPr>
          </a:p>
          <a:p>
            <a:r>
              <a:rPr lang="lv-LV" sz="2600" dirty="0" err="1"/>
              <a:t>Mašīntulkošanas</a:t>
            </a:r>
            <a:r>
              <a:rPr lang="lv-LV" sz="2600" dirty="0"/>
              <a:t> izmantošana (25 %)</a:t>
            </a:r>
          </a:p>
          <a:p>
            <a:endParaRPr lang="lv-LV" sz="2600" dirty="0"/>
          </a:p>
          <a:p>
            <a:r>
              <a:rPr lang="lv-LV" sz="2600" dirty="0"/>
              <a:t>Grūti tulkojamas vārdu spēles, humors, asprātības </a:t>
            </a:r>
            <a:r>
              <a:rPr lang="lv-LV" sz="2600" dirty="0" err="1"/>
              <a:t>oriģināltekstā</a:t>
            </a:r>
            <a:r>
              <a:rPr lang="lv-LV" sz="2600" dirty="0"/>
              <a:t> (13 %)</a:t>
            </a:r>
          </a:p>
          <a:p>
            <a:endParaRPr lang="lv-LV" sz="2600" dirty="0"/>
          </a:p>
          <a:p>
            <a:r>
              <a:rPr lang="lv-LV" sz="2600" dirty="0"/>
              <a:t>Tekstos ieviesti jaunvārdi avota valodā abstraktiem jēdzieniem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6D21F-89A0-4198-B992-F23C493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F76E20-4D61-47EB-8536-28C7A7DD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820400" cy="1790700"/>
          </a:xfrm>
        </p:spPr>
        <p:txBody>
          <a:bodyPr>
            <a:noAutofit/>
          </a:bodyPr>
          <a:lstStyle/>
          <a:p>
            <a:pPr lvl="0" algn="ctr"/>
            <a:r>
              <a:rPr lang="en-US" sz="4400" dirty="0" err="1">
                <a:solidFill>
                  <a:srgbClr val="7A0AD1"/>
                </a:solidFill>
              </a:rPr>
              <a:t>Kādi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šķēršļi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apgrūtina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tulkojuma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skaidrības</a:t>
            </a:r>
            <a:r>
              <a:rPr lang="en-US" sz="4400" dirty="0">
                <a:solidFill>
                  <a:srgbClr val="7A0AD1"/>
                </a:solidFill>
              </a:rPr>
              <a:t>, </a:t>
            </a:r>
            <a:r>
              <a:rPr lang="en-US" sz="4400" dirty="0" err="1">
                <a:solidFill>
                  <a:srgbClr val="7A0AD1"/>
                </a:solidFill>
              </a:rPr>
              <a:t>saprotamības</a:t>
            </a:r>
            <a:r>
              <a:rPr lang="en-US" sz="4400" dirty="0">
                <a:solidFill>
                  <a:srgbClr val="7A0AD1"/>
                </a:solidFill>
              </a:rPr>
              <a:t>, </a:t>
            </a:r>
            <a:r>
              <a:rPr lang="en-US" sz="4400" dirty="0" err="1">
                <a:solidFill>
                  <a:srgbClr val="7A0AD1"/>
                </a:solidFill>
              </a:rPr>
              <a:t>labskanības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nodrošināšanu</a:t>
            </a:r>
            <a:r>
              <a:rPr lang="lv-LV" sz="4400" dirty="0">
                <a:solidFill>
                  <a:srgbClr val="7A0AD1"/>
                </a:solidFill>
              </a:rPr>
              <a:t>?</a:t>
            </a:r>
            <a:endParaRPr lang="en-US" sz="4400" dirty="0">
              <a:solidFill>
                <a:srgbClr val="7A0A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ontent Placeholder 45">
            <a:extLst>
              <a:ext uri="{FF2B5EF4-FFF2-40B4-BE49-F238E27FC236}">
                <a16:creationId xmlns:a16="http://schemas.microsoft.com/office/drawing/2014/main" id="{A1F106D2-2BFB-4115-AF2B-B059FA41A2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4698867"/>
              </p:ext>
            </p:extLst>
          </p:nvPr>
        </p:nvGraphicFramePr>
        <p:xfrm>
          <a:off x="6172200" y="1592263"/>
          <a:ext cx="5181600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D8C4D-A4A3-432E-BE51-EA631024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D97815-81A8-4450-ABE5-2779DC6F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400" b="1" i="1" dirty="0">
                <a:solidFill>
                  <a:srgbClr val="7A0AD1"/>
                </a:solidFill>
                <a:latin typeface="Nunito Sans ExtraBold"/>
                <a:ea typeface="+mj-ea"/>
                <a:cs typeface="+mj-cs"/>
              </a:rPr>
              <a:t>AMPLEXOR</a:t>
            </a:r>
            <a:r>
              <a:rPr lang="lv-LV" sz="4400" b="1" dirty="0">
                <a:solidFill>
                  <a:srgbClr val="7A0AD1"/>
                </a:solidFill>
                <a:latin typeface="Nunito Sans ExtraBold"/>
                <a:ea typeface="+mj-ea"/>
                <a:cs typeface="+mj-cs"/>
              </a:rPr>
              <a:t> grupa</a:t>
            </a:r>
            <a:endParaRPr lang="en-US" sz="4400" dirty="0">
              <a:solidFill>
                <a:srgbClr val="7A0AD1"/>
              </a:solidFill>
            </a:endParaRPr>
          </a:p>
        </p:txBody>
      </p:sp>
      <p:graphicFrame>
        <p:nvGraphicFramePr>
          <p:cNvPr id="45" name="Content Placeholder 44">
            <a:extLst>
              <a:ext uri="{FF2B5EF4-FFF2-40B4-BE49-F238E27FC236}">
                <a16:creationId xmlns:a16="http://schemas.microsoft.com/office/drawing/2014/main" id="{43F28658-6F7F-4036-B507-7D1CD51C50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304771"/>
              </p:ext>
            </p:extLst>
          </p:nvPr>
        </p:nvGraphicFramePr>
        <p:xfrm>
          <a:off x="930757" y="1592263"/>
          <a:ext cx="5089044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352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77E019-3C29-47DC-B5F8-6D38E8DA4B3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35AF75-06D9-4B7B-9307-3CC8C6EBF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752856"/>
            <a:ext cx="5181600" cy="4351338"/>
          </a:xfrm>
        </p:spPr>
        <p:txBody>
          <a:bodyPr/>
          <a:lstStyle/>
          <a:p>
            <a:endParaRPr lang="lv-LV" sz="2800" dirty="0"/>
          </a:p>
          <a:p>
            <a:pPr marL="914400" lvl="2" indent="0">
              <a:buNone/>
            </a:pPr>
            <a:endParaRPr lang="lv-LV" sz="2800" b="1" dirty="0">
              <a:solidFill>
                <a:srgbClr val="7A0AD1"/>
              </a:solidFill>
            </a:endParaRPr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  <a:p>
            <a:pPr lvl="1"/>
            <a:endParaRPr lang="lv-LV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TULKOTĀJI UN REDAKTORI </a:t>
            </a:r>
            <a:endParaRPr lang="en-US" sz="4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A9607D-F092-4616-8201-A0CEA16FA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257" y="1050420"/>
            <a:ext cx="10972800" cy="702436"/>
          </a:xfrm>
        </p:spPr>
        <p:txBody>
          <a:bodyPr/>
          <a:lstStyle/>
          <a:p>
            <a:r>
              <a:rPr lang="lv-LV" sz="2400" dirty="0"/>
              <a:t>Darbs ar ES iestāžu dokumentu tulkojumiem latviešu valodā</a:t>
            </a:r>
          </a:p>
          <a:p>
            <a:endParaRPr lang="en-US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939D82D2-11AB-49C3-9AFF-9CC9587E200A}"/>
              </a:ext>
            </a:extLst>
          </p:cNvPr>
          <p:cNvSpPr txBox="1">
            <a:spLocks/>
          </p:cNvSpPr>
          <p:nvPr/>
        </p:nvSpPr>
        <p:spPr>
          <a:xfrm>
            <a:off x="838200" y="200501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en-US" sz="2400" dirty="0">
              <a:highlight>
                <a:srgbClr val="FFFF00"/>
              </a:highlight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1038175-71BA-42E1-A8ED-27E558976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540086"/>
              </p:ext>
            </p:extLst>
          </p:nvPr>
        </p:nvGraphicFramePr>
        <p:xfrm>
          <a:off x="1157185" y="1789801"/>
          <a:ext cx="10210799" cy="482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95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944A5D5-AE7A-481E-AB49-400AA73BE49D}"/>
              </a:ext>
            </a:extLst>
          </p:cNvPr>
          <p:cNvSpPr/>
          <p:nvPr/>
        </p:nvSpPr>
        <p:spPr>
          <a:xfrm>
            <a:off x="2209800" y="4648200"/>
            <a:ext cx="4038600" cy="6096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KĻŪDU TIPI 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3820A-6FEB-2A44-8C83-211ED97DB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5430"/>
            <a:ext cx="10972800" cy="433965"/>
          </a:xfrm>
        </p:spPr>
        <p:txBody>
          <a:bodyPr/>
          <a:lstStyle/>
          <a:p>
            <a:r>
              <a:rPr lang="lv-LV" sz="2400" dirty="0"/>
              <a:t>Eiropas Parlaments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AD6804-4F89-490A-AC8F-72F1C252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4"/>
            <a:ext cx="9601200" cy="4801313"/>
          </a:xfrm>
        </p:spPr>
        <p:txBody>
          <a:bodyPr anchor="ctr"/>
          <a:lstStyle/>
          <a:p>
            <a:pPr algn="just"/>
            <a:r>
              <a:rPr lang="en-US" dirty="0"/>
              <a:t>TERM - Terminology			</a:t>
            </a:r>
          </a:p>
          <a:p>
            <a:pPr algn="just"/>
            <a:r>
              <a:rPr lang="en-US" dirty="0"/>
              <a:t>MIS - Mistranslation			</a:t>
            </a:r>
          </a:p>
          <a:p>
            <a:pPr algn="just"/>
            <a:r>
              <a:rPr lang="en-US" dirty="0"/>
              <a:t>OM - Omission			</a:t>
            </a:r>
          </a:p>
          <a:p>
            <a:pPr algn="just"/>
            <a:r>
              <a:rPr lang="en-US" dirty="0"/>
              <a:t>ADD - Addition			</a:t>
            </a:r>
          </a:p>
          <a:p>
            <a:pPr algn="just"/>
            <a:r>
              <a:rPr lang="en-US" dirty="0"/>
              <a:t>GR - Grammar			</a:t>
            </a:r>
          </a:p>
          <a:p>
            <a:pPr algn="just"/>
            <a:r>
              <a:rPr lang="en-US" dirty="0"/>
              <a:t>PT - Punctuation			</a:t>
            </a:r>
          </a:p>
          <a:p>
            <a:pPr algn="just"/>
            <a:r>
              <a:rPr lang="en-US" dirty="0"/>
              <a:t>SP - Spelling			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CL - General Style (Clarity)</a:t>
            </a:r>
            <a:r>
              <a:rPr lang="en-US" dirty="0"/>
              <a:t>			</a:t>
            </a:r>
          </a:p>
          <a:p>
            <a:pPr algn="just"/>
            <a:r>
              <a:rPr lang="en-US" dirty="0"/>
              <a:t>REF - Job-specific Style (References)			</a:t>
            </a:r>
          </a:p>
          <a:p>
            <a:pPr algn="just"/>
            <a:r>
              <a:rPr lang="en-US" dirty="0"/>
              <a:t>PRES – Presentation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KĻŪDU TIPI 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3820A-6FEB-2A44-8C83-211ED97DB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5430"/>
            <a:ext cx="10972800" cy="433965"/>
          </a:xfrm>
        </p:spPr>
        <p:txBody>
          <a:bodyPr/>
          <a:lstStyle/>
          <a:p>
            <a:r>
              <a:rPr lang="lv-LV" sz="2400" dirty="0"/>
              <a:t>Eiropas Komisija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AD6804-4F89-490A-AC8F-72F1C252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4"/>
            <a:ext cx="10972800" cy="48013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21BA089-C3E2-48AD-8869-B59E4B1D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0600" y="1567760"/>
            <a:ext cx="6892028" cy="4083954"/>
          </a:xfrm>
          <a:prstGeom prst="rect">
            <a:avLst/>
          </a:prstGeom>
        </p:spPr>
      </p:pic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E40CE2FD-0077-4598-8216-95E397028EE2}"/>
              </a:ext>
            </a:extLst>
          </p:cNvPr>
          <p:cNvSpPr/>
          <p:nvPr/>
        </p:nvSpPr>
        <p:spPr>
          <a:xfrm>
            <a:off x="3576828" y="4373413"/>
            <a:ext cx="3433572" cy="1177275"/>
          </a:xfrm>
          <a:prstGeom prst="chevron">
            <a:avLst>
              <a:gd name="adj" fmla="val 61502"/>
            </a:avLst>
          </a:prstGeom>
          <a:gradFill flip="none" rotWithShape="1">
            <a:gsLst>
              <a:gs pos="21000">
                <a:schemeClr val="accent1">
                  <a:lumMod val="40000"/>
                  <a:lumOff val="60000"/>
                </a:schemeClr>
              </a:gs>
              <a:gs pos="62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F5C31-1F8A-49F6-9EFF-6AFA11CD4D29}"/>
              </a:ext>
            </a:extLst>
          </p:cNvPr>
          <p:cNvSpPr txBox="1"/>
          <p:nvPr/>
        </p:nvSpPr>
        <p:spPr>
          <a:xfrm>
            <a:off x="7315200" y="1432412"/>
            <a:ext cx="4419600" cy="4524315"/>
          </a:xfrm>
          <a:prstGeom prst="rect">
            <a:avLst/>
          </a:prstGeom>
          <a:solidFill>
            <a:srgbClr val="E9D0F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Nepietiekama izteiksmes skaidrība, nepiemērots valodas stils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Neveikli izteikumi, liekvārdība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Grūti uztverams teksts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Neatbilstība valodas stilam (lietišķajam, publicistikas, juridiskajam utt.)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Kļūdaini veidotas vārdkopas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Nunito Sans" panose="00000500000000000000" pitchFamily="2" charset="0"/>
              </a:rPr>
              <a:t>Neskaidra informācijas organizācija teikumā (loģiskais uzsvars, sasaiste utt.)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KĻŪDU TIPI 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3820A-6FEB-2A44-8C83-211ED97DB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5430"/>
            <a:ext cx="10972800" cy="433965"/>
          </a:xfrm>
        </p:spPr>
        <p:txBody>
          <a:bodyPr/>
          <a:lstStyle/>
          <a:p>
            <a:r>
              <a:rPr lang="lv-LV" sz="2400" dirty="0"/>
              <a:t>EK dokumentu tulkojumi, 2 mēneši</a:t>
            </a:r>
            <a:endParaRPr 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77E019-3C29-47DC-B5F8-6D38E8DA4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025001"/>
              </p:ext>
            </p:extLst>
          </p:nvPr>
        </p:nvGraphicFramePr>
        <p:xfrm>
          <a:off x="609600" y="1825625"/>
          <a:ext cx="10972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3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77E019-3C29-47DC-B5F8-6D38E8DA4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275075"/>
              </p:ext>
            </p:extLst>
          </p:nvPr>
        </p:nvGraphicFramePr>
        <p:xfrm>
          <a:off x="0" y="1825625"/>
          <a:ext cx="12115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26A3B-40C2-C342-82F6-6D9FD5B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1EE53-A88F-2B4C-8534-BBCBE95A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93237"/>
            <a:ext cx="10972800" cy="526276"/>
          </a:xfrm>
        </p:spPr>
        <p:txBody>
          <a:bodyPr>
            <a:noAutofit/>
          </a:bodyPr>
          <a:lstStyle/>
          <a:p>
            <a:r>
              <a:rPr lang="lv-LV" sz="4400" dirty="0"/>
              <a:t>APTAUJA </a:t>
            </a:r>
            <a:endParaRPr lang="en-US" sz="44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49C1E2B-EE9F-423C-888A-649EDC53D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928162"/>
              </p:ext>
            </p:extLst>
          </p:nvPr>
        </p:nvGraphicFramePr>
        <p:xfrm>
          <a:off x="568234" y="1254911"/>
          <a:ext cx="109989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8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D40365-3BB8-4772-BF29-0F8CABB4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199"/>
            <a:ext cx="10972800" cy="3814763"/>
          </a:xfrm>
        </p:spPr>
        <p:txBody>
          <a:bodyPr>
            <a:normAutofit/>
          </a:bodyPr>
          <a:lstStyle/>
          <a:p>
            <a:endParaRPr lang="lv-LV" sz="3200" dirty="0">
              <a:latin typeface="Nunito Sans" panose="00000500000000000000" pitchFamily="2" charset="0"/>
            </a:endParaRPr>
          </a:p>
          <a:p>
            <a:r>
              <a:rPr lang="lv-LV" sz="3200" dirty="0">
                <a:latin typeface="Nunito Sans" panose="00000500000000000000" pitchFamily="2" charset="0"/>
              </a:rPr>
              <a:t>Nekvalitatīvs </a:t>
            </a:r>
            <a:r>
              <a:rPr lang="lv-LV" sz="3200" dirty="0" err="1">
                <a:latin typeface="Nunito Sans" panose="00000500000000000000" pitchFamily="2" charset="0"/>
              </a:rPr>
              <a:t>oriģinālteksts</a:t>
            </a:r>
            <a:r>
              <a:rPr lang="lv-LV" sz="3200" dirty="0">
                <a:latin typeface="Nunito Sans" panose="00000500000000000000" pitchFamily="2" charset="0"/>
              </a:rPr>
              <a:t>: neskaidri teikumi un kļūdas (79 %)</a:t>
            </a:r>
          </a:p>
          <a:p>
            <a:endParaRPr lang="lv-LV" sz="3200" dirty="0">
              <a:latin typeface="Nunito Sans" panose="00000500000000000000" pitchFamily="2" charset="0"/>
            </a:endParaRPr>
          </a:p>
          <a:p>
            <a:r>
              <a:rPr lang="lv-LV" sz="32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Oriģinālvalodas izteiksmes nekonkrētība (75 %)</a:t>
            </a:r>
          </a:p>
          <a:p>
            <a:endParaRPr lang="lv-LV" sz="3200" b="0" i="0" dirty="0">
              <a:solidFill>
                <a:srgbClr val="333E48"/>
              </a:solidFill>
              <a:effectLst/>
              <a:latin typeface="Nunito Sans" panose="00000500000000000000" pitchFamily="2" charset="0"/>
            </a:endParaRPr>
          </a:p>
          <a:p>
            <a:r>
              <a:rPr lang="lv-LV" sz="3200" b="0" i="0" dirty="0">
                <a:solidFill>
                  <a:srgbClr val="333E48"/>
                </a:solidFill>
                <a:effectLst/>
                <a:latin typeface="Nunito Sans" panose="00000500000000000000" pitchFamily="2" charset="0"/>
              </a:rPr>
              <a:t>Konteksta vai atsauces materiāla trūkums</a:t>
            </a:r>
            <a:r>
              <a:rPr lang="lv-LV" sz="3200" dirty="0">
                <a:solidFill>
                  <a:srgbClr val="333E48"/>
                </a:solidFill>
                <a:latin typeface="Nunito Sans" panose="00000500000000000000" pitchFamily="2" charset="0"/>
              </a:rPr>
              <a:t> (63 %)</a:t>
            </a:r>
            <a:endParaRPr lang="en-US" sz="3200" dirty="0">
              <a:latin typeface="Nunito Sans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6D21F-89A0-4198-B992-F23C493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F76E20-4D61-47EB-8536-28C7A7DD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500"/>
            <a:ext cx="10820400" cy="1790700"/>
          </a:xfrm>
        </p:spPr>
        <p:txBody>
          <a:bodyPr>
            <a:noAutofit/>
          </a:bodyPr>
          <a:lstStyle/>
          <a:p>
            <a:pPr lvl="0" algn="ctr"/>
            <a:r>
              <a:rPr lang="en-US" sz="4400" dirty="0" err="1">
                <a:solidFill>
                  <a:srgbClr val="7A0AD1"/>
                </a:solidFill>
              </a:rPr>
              <a:t>Kādi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šķēršļi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apgrūtina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tulkojuma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skaidrības</a:t>
            </a:r>
            <a:r>
              <a:rPr lang="en-US" sz="4400" dirty="0">
                <a:solidFill>
                  <a:srgbClr val="7A0AD1"/>
                </a:solidFill>
              </a:rPr>
              <a:t>, </a:t>
            </a:r>
            <a:r>
              <a:rPr lang="en-US" sz="4400" dirty="0" err="1">
                <a:solidFill>
                  <a:srgbClr val="7A0AD1"/>
                </a:solidFill>
              </a:rPr>
              <a:t>saprotamības</a:t>
            </a:r>
            <a:r>
              <a:rPr lang="en-US" sz="4400" dirty="0">
                <a:solidFill>
                  <a:srgbClr val="7A0AD1"/>
                </a:solidFill>
              </a:rPr>
              <a:t>, </a:t>
            </a:r>
            <a:r>
              <a:rPr lang="en-US" sz="4400" dirty="0" err="1">
                <a:solidFill>
                  <a:srgbClr val="7A0AD1"/>
                </a:solidFill>
              </a:rPr>
              <a:t>labskanības</a:t>
            </a:r>
            <a:r>
              <a:rPr lang="en-US" sz="4400" dirty="0">
                <a:solidFill>
                  <a:srgbClr val="7A0AD1"/>
                </a:solidFill>
              </a:rPr>
              <a:t> </a:t>
            </a:r>
            <a:r>
              <a:rPr lang="en-US" sz="4400" dirty="0" err="1">
                <a:solidFill>
                  <a:srgbClr val="7A0AD1"/>
                </a:solidFill>
              </a:rPr>
              <a:t>nodrošināšanu</a:t>
            </a:r>
            <a:r>
              <a:rPr lang="lv-LV" sz="4400" dirty="0">
                <a:solidFill>
                  <a:srgbClr val="7A0AD1"/>
                </a:solidFill>
              </a:rPr>
              <a:t>?</a:t>
            </a:r>
            <a:endParaRPr lang="en-US" sz="4400" dirty="0">
              <a:solidFill>
                <a:srgbClr val="7A0A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5608E0-3C9C-436B-AF9E-566DC51A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means that the private sector will require higher </a:t>
            </a:r>
            <a:r>
              <a:rPr lang="en-US" sz="2400" dirty="0">
                <a:solidFill>
                  <a:srgbClr val="EB28AE"/>
                </a:solidFill>
              </a:rPr>
              <a:t>review</a:t>
            </a:r>
            <a:r>
              <a:rPr lang="en-US" sz="2400" dirty="0"/>
              <a:t> streams to offset these costs. </a:t>
            </a:r>
            <a:endParaRPr lang="lv-LV" sz="2400" dirty="0"/>
          </a:p>
          <a:p>
            <a:pPr marL="0" indent="0">
              <a:buNone/>
            </a:pPr>
            <a:r>
              <a:rPr lang="en-US" sz="2400" dirty="0"/>
              <a:t>[</a:t>
            </a:r>
            <a:r>
              <a:rPr lang="lv-LV" sz="2400" dirty="0"/>
              <a:t>domāts </a:t>
            </a:r>
            <a:r>
              <a:rPr lang="en-US" sz="2400" dirty="0">
                <a:solidFill>
                  <a:srgbClr val="0070C0"/>
                </a:solidFill>
              </a:rPr>
              <a:t>revenue</a:t>
            </a:r>
            <a:r>
              <a:rPr lang="en-US" sz="2400" dirty="0"/>
              <a:t>]</a:t>
            </a:r>
            <a:endParaRPr lang="lv-LV" sz="2400" dirty="0"/>
          </a:p>
          <a:p>
            <a:endParaRPr lang="lv-LV" sz="2400" dirty="0"/>
          </a:p>
          <a:p>
            <a:endParaRPr lang="lv-LV" sz="2400" dirty="0"/>
          </a:p>
          <a:p>
            <a:pPr marL="12700" marR="0">
              <a:spcBef>
                <a:spcPts val="0"/>
              </a:spcBef>
              <a:spcAft>
                <a:spcPts val="0"/>
              </a:spcAft>
            </a:pPr>
            <a:r>
              <a:rPr lang="et-EE" sz="2400" dirty="0"/>
              <a:t>considers that the mandatory revision of the MFF is an unquestionable opportunity to address the </a:t>
            </a:r>
            <a:r>
              <a:rPr lang="et-EE" sz="2400" dirty="0">
                <a:solidFill>
                  <a:srgbClr val="EB28AE"/>
                </a:solidFill>
              </a:rPr>
              <a:t>lake flexibility </a:t>
            </a:r>
            <a:r>
              <a:rPr lang="et-EE" sz="2400" dirty="0"/>
              <a:t>and the scarcity of EU resources</a:t>
            </a:r>
            <a:endParaRPr lang="en-US" sz="2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[</a:t>
            </a:r>
            <a:r>
              <a:rPr lang="et-EE" sz="2400" dirty="0"/>
              <a:t>domāts </a:t>
            </a:r>
            <a:r>
              <a:rPr lang="et-EE" sz="2400" dirty="0">
                <a:solidFill>
                  <a:srgbClr val="0070C0"/>
                </a:solidFill>
              </a:rPr>
              <a:t>lack of flexibility</a:t>
            </a:r>
            <a:r>
              <a:rPr lang="et-EE" sz="2400" dirty="0"/>
              <a:t>]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2E9B-73FE-40B4-950C-F2CA9D8A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01FF02-61E5-46C6-B7C6-9E46F3A1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dirty="0"/>
              <a:t>PIEMĒRI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2EF95-73A3-487E-BA2A-526F55D3A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98550"/>
            <a:ext cx="10972800" cy="433965"/>
          </a:xfrm>
        </p:spPr>
        <p:txBody>
          <a:bodyPr/>
          <a:lstStyle/>
          <a:p>
            <a:r>
              <a:rPr lang="lv-LV" sz="2400" dirty="0">
                <a:latin typeface="Nunito Sans" panose="00000500000000000000" pitchFamily="2" charset="0"/>
              </a:rPr>
              <a:t>Nekvalitatīvs/neskaidrs </a:t>
            </a:r>
            <a:r>
              <a:rPr lang="lv-LV" sz="2400" dirty="0" err="1">
                <a:latin typeface="Nunito Sans" panose="00000500000000000000" pitchFamily="2" charset="0"/>
              </a:rPr>
              <a:t>oriģinālteksts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67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plexor">
  <a:themeElements>
    <a:clrScheme name="amp">
      <a:dk1>
        <a:srgbClr val="333641"/>
      </a:dk1>
      <a:lt1>
        <a:srgbClr val="FFFFFF"/>
      </a:lt1>
      <a:dk2>
        <a:srgbClr val="A3A6BA"/>
      </a:dk2>
      <a:lt2>
        <a:srgbClr val="E7E6E6"/>
      </a:lt2>
      <a:accent1>
        <a:srgbClr val="790AD1"/>
      </a:accent1>
      <a:accent2>
        <a:srgbClr val="00C3E8"/>
      </a:accent2>
      <a:accent3>
        <a:srgbClr val="FFBF0A"/>
      </a:accent3>
      <a:accent4>
        <a:srgbClr val="FF0061"/>
      </a:accent4>
      <a:accent5>
        <a:srgbClr val="3693FF"/>
      </a:accent5>
      <a:accent6>
        <a:srgbClr val="70AD47"/>
      </a:accent6>
      <a:hlink>
        <a:srgbClr val="3693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67CB577-9A56-324A-8540-9073A6EB93C2}" vid="{7AC4CEC7-8BB7-9C46-913D-016B34313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fc81c9-325d-42ab-a312-d2989bc4c6c1" xsi:nil="true"/>
    <lcf76f155ced4ddcb4097134ff3c332f xmlns="0b782f5c-ea45-4e61-a028-a28b9f9c1a0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2FDAC1-61A8-4CC9-98F2-DD45E8022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7C638-A9DB-4D48-AE01-2783F23F5772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a447410b-c31a-4b64-86bd-ca3357458517"/>
    <ds:schemaRef ds:uri="http://schemas.microsoft.com/office/infopath/2007/PartnerControls"/>
    <ds:schemaRef ds:uri="a08a1c65-924b-47b2-ba48-1f5172417855"/>
    <ds:schemaRef ds:uri="http://schemas.microsoft.com/sharepoint/v3"/>
    <ds:schemaRef ds:uri="99afc6ee-e821-4fcd-ad6b-d4c387f8e1cc"/>
  </ds:schemaRefs>
</ds:datastoreItem>
</file>

<file path=customXml/itemProps3.xml><?xml version="1.0" encoding="utf-8"?>
<ds:datastoreItem xmlns:ds="http://schemas.openxmlformats.org/officeDocument/2006/customXml" ds:itemID="{ADED715C-74AD-43A2-B698-014EFAD69DA2}"/>
</file>

<file path=docProps/app.xml><?xml version="1.0" encoding="utf-8"?>
<Properties xmlns="http://schemas.openxmlformats.org/officeDocument/2006/extended-properties" xmlns:vt="http://schemas.openxmlformats.org/officeDocument/2006/docPropsVTypes">
  <Template>Amplexor_Powerpoint_Template_2020</Template>
  <TotalTime>382</TotalTime>
  <Words>493</Words>
  <Application>Microsoft Office PowerPoint</Application>
  <PresentationFormat>Widescreen</PresentationFormat>
  <Paragraphs>119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Nunito Sans</vt:lpstr>
      <vt:lpstr>Nunito Sans ExtraBold</vt:lpstr>
      <vt:lpstr>Calibri</vt:lpstr>
      <vt:lpstr>Arial</vt:lpstr>
      <vt:lpstr>National2</vt:lpstr>
      <vt:lpstr>amplexor</vt:lpstr>
      <vt:lpstr>PowerPoint Presentation</vt:lpstr>
      <vt:lpstr>AMPLEXOR grupa</vt:lpstr>
      <vt:lpstr>TULKOTĀJI UN REDAKTORI </vt:lpstr>
      <vt:lpstr>KĻŪDU TIPI </vt:lpstr>
      <vt:lpstr>KĻŪDU TIPI </vt:lpstr>
      <vt:lpstr>KĻŪDU TIPI </vt:lpstr>
      <vt:lpstr>APTAUJA </vt:lpstr>
      <vt:lpstr>Kādi šķēršļi apgrūtina tulkojuma skaidrības, saprotamības, labskanības nodrošināšanu?</vt:lpstr>
      <vt:lpstr>PIEMĒRI</vt:lpstr>
      <vt:lpstr>PIEMĒRI</vt:lpstr>
      <vt:lpstr>PIEMĒRI</vt:lpstr>
      <vt:lpstr>PIEMĒRI</vt:lpstr>
      <vt:lpstr>Kādi šķēršļi apgrūtina tulkojuma skaidrības, saprotamības, labskanības nodrošināšanu?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Amplexor</dc:creator>
  <cp:keywords/>
  <dc:description/>
  <cp:lastModifiedBy>Amplexor</cp:lastModifiedBy>
  <cp:revision>5</cp:revision>
  <dcterms:created xsi:type="dcterms:W3CDTF">2020-10-22T10:03:29Z</dcterms:created>
  <dcterms:modified xsi:type="dcterms:W3CDTF">2020-11-06T06:55:21Z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536">
    <vt:lpwstr>21</vt:lpwstr>
  </property>
  <property fmtid="{D5CDD505-2E9C-101B-9397-08002B2CF9AE}" pid="3" name="ContentTypeId">
    <vt:lpwstr>0x010100541D6704663FD9458F4BF149505D8835</vt:lpwstr>
  </property>
  <property fmtid="{D5CDD505-2E9C-101B-9397-08002B2CF9AE}" pid="4" name="BU">
    <vt:lpwstr>;#Corporate;#</vt:lpwstr>
  </property>
  <property fmtid="{D5CDD505-2E9C-101B-9397-08002B2CF9AE}" pid="5" name="Tags">
    <vt:lpwstr>;#Other;#</vt:lpwstr>
  </property>
</Properties>
</file>