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224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C8E9468-B21F-408D-AFB1-54E02F995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52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91464CC-BBE4-448B-BC50-37CB4F3F1F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639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EE31E0FE-AFD0-47F3-85F8-3A17E6B0FEB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9444-6D29-4560-B70E-1E83D29A98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655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AB465-7E93-40E7-A2F6-63D8E0DAE0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45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E3A52-ADB5-4A95-BE71-968A4ECDA9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21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AA626-265F-4714-9E45-186C49D554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47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87FB-CF26-446E-AAB3-0126B62D56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57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96AB3-1F8C-4968-AB09-153761A5FA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58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BB947-1D23-426A-8383-201A6972AA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31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1C289-8028-425E-BDF0-168C6A3507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7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0B03-B11B-4584-9E27-AF3070A89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89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BA10C-F18F-480E-B76A-A3718196CA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73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42948BBB-4D4E-4230-BB7D-7C5EC19717A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vvc.lv" TargetMode="External"/><Relationship Id="rId3" Type="http://schemas.openxmlformats.org/officeDocument/2006/relationships/hyperlink" Target="mailto:DGT-LV-INTERINST@ec.europa.e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229600" cy="3673326"/>
          </a:xfrm>
        </p:spPr>
        <p:txBody>
          <a:bodyPr/>
          <a:lstStyle/>
          <a:p>
            <a:pPr algn="ctr"/>
            <a:r>
              <a:rPr lang="lv-LV" altLang="en-US" sz="6600" dirty="0" smtClean="0"/>
              <a:t>Praktiskās sadarbības pelēkā ikdiena </a:t>
            </a:r>
            <a:endParaRPr lang="en-GB" altLang="en-US" sz="66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idx="1"/>
          </p:nvPr>
        </p:nvSpPr>
        <p:spPr>
          <a:xfrm>
            <a:off x="539552" y="5093493"/>
            <a:ext cx="8229600" cy="3529013"/>
          </a:xfrm>
        </p:spPr>
        <p:txBody>
          <a:bodyPr/>
          <a:lstStyle/>
          <a:p>
            <a:pPr marL="0" indent="0" algn="r">
              <a:buNone/>
            </a:pPr>
            <a:r>
              <a:rPr lang="lv-LV" altLang="en-US" sz="2000" dirty="0" smtClean="0"/>
              <a:t>Liena Muskare</a:t>
            </a:r>
            <a:r>
              <a:rPr lang="lv-LV" altLang="en-US" sz="2000" dirty="0" smtClean="0"/>
              <a:t>, Eiropas Komisija,</a:t>
            </a:r>
          </a:p>
          <a:p>
            <a:pPr marL="0" indent="0" algn="r">
              <a:buNone/>
            </a:pPr>
            <a:r>
              <a:rPr lang="lv-LV" altLang="en-US" sz="2000" dirty="0" smtClean="0"/>
              <a:t>Tulko</a:t>
            </a:r>
            <a:r>
              <a:rPr lang="lv-LV" altLang="en-US" sz="2000" dirty="0" smtClean="0"/>
              <a:t>šanas ģenerāldirektorāts</a:t>
            </a:r>
            <a:endParaRPr lang="lv-LV" altLang="en-US" sz="2000" dirty="0" smtClean="0"/>
          </a:p>
          <a:p>
            <a:pPr marL="0" indent="0" algn="r">
              <a:buNone/>
            </a:pPr>
            <a:r>
              <a:rPr lang="lv-LV" altLang="en-US" sz="2000" dirty="0" smtClean="0"/>
              <a:t>2017. gada 10. novembrī</a:t>
            </a:r>
            <a:endParaRPr lang="en-GB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 smtClean="0"/>
              <a:t>Sadarb</a:t>
            </a:r>
            <a:r>
              <a:rPr lang="en-US" altLang="en-US" dirty="0" err="1" smtClean="0"/>
              <a:t>ība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sākas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mājās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i="0" dirty="0" err="1" smtClean="0"/>
              <a:t>Tulkot</a:t>
            </a:r>
            <a:r>
              <a:rPr lang="en-US" altLang="en-US" i="0" dirty="0" err="1" smtClean="0"/>
              <a:t>āji</a:t>
            </a:r>
            <a:r>
              <a:rPr lang="en-US" altLang="en-US" i="0" dirty="0" smtClean="0"/>
              <a:t>, </a:t>
            </a:r>
            <a:r>
              <a:rPr lang="en-US" altLang="en-US" i="0" dirty="0" err="1" smtClean="0"/>
              <a:t>pārlasītāji</a:t>
            </a:r>
            <a:endParaRPr lang="en-US" altLang="en-US" i="0" dirty="0" smtClean="0"/>
          </a:p>
          <a:p>
            <a:pPr lvl="1">
              <a:lnSpc>
                <a:spcPct val="150000"/>
              </a:lnSpc>
            </a:pPr>
            <a:r>
              <a:rPr lang="en-US" altLang="en-US" dirty="0" err="1" smtClean="0"/>
              <a:t>Terminologi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galvenais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nodaļu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en-US" i="0" dirty="0" err="1" smtClean="0"/>
              <a:t>Kvalitātes</a:t>
            </a:r>
            <a:r>
              <a:rPr lang="en-US" altLang="en-US" i="0" dirty="0" smtClean="0"/>
              <a:t> </a:t>
            </a:r>
            <a:r>
              <a:rPr lang="en-US" altLang="en-US" i="0" dirty="0" err="1" smtClean="0"/>
              <a:t>koordinatore</a:t>
            </a:r>
            <a:endParaRPr lang="en-US" altLang="en-US" i="0" dirty="0" smtClean="0"/>
          </a:p>
          <a:p>
            <a:pPr lvl="1">
              <a:lnSpc>
                <a:spcPct val="150000"/>
              </a:lnSpc>
            </a:pPr>
            <a:r>
              <a:rPr lang="en-US" altLang="en-US" dirty="0" err="1" smtClean="0"/>
              <a:t>Valodas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grupa</a:t>
            </a:r>
            <a:endParaRPr lang="en-US" altLang="en-US" dirty="0" smtClean="0"/>
          </a:p>
          <a:p>
            <a:pPr lvl="1">
              <a:lnSpc>
                <a:spcPct val="150000"/>
              </a:lnSpc>
            </a:pPr>
            <a:r>
              <a:rPr lang="en-US" altLang="en-US" i="0" dirty="0" err="1" smtClean="0"/>
              <a:t>Valsts</a:t>
            </a:r>
            <a:r>
              <a:rPr lang="en-US" altLang="en-US" i="0" dirty="0" smtClean="0"/>
              <a:t> </a:t>
            </a:r>
            <a:r>
              <a:rPr lang="en-US" altLang="en-US" i="0" dirty="0" err="1" smtClean="0"/>
              <a:t>norīkotie</a:t>
            </a:r>
            <a:r>
              <a:rPr lang="en-US" altLang="en-US" i="0" dirty="0" smtClean="0"/>
              <a:t> </a:t>
            </a:r>
            <a:r>
              <a:rPr lang="en-US" altLang="en-US" i="0" dirty="0" err="1" smtClean="0"/>
              <a:t>eksperti</a:t>
            </a:r>
            <a:r>
              <a:rPr lang="en-US" altLang="en-US" i="0" dirty="0" smtClean="0"/>
              <a:t> LV </a:t>
            </a:r>
            <a:r>
              <a:rPr lang="en-US" altLang="en-US" i="0" dirty="0" err="1" smtClean="0"/>
              <a:t>departamentā</a:t>
            </a:r>
            <a:endParaRPr lang="en-US" altLang="en-US" i="0" dirty="0" smtClean="0"/>
          </a:p>
          <a:p>
            <a:pPr lvl="1">
              <a:lnSpc>
                <a:spcPct val="150000"/>
              </a:lnSpc>
            </a:pPr>
            <a:r>
              <a:rPr lang="en-US" altLang="en-US" i="0" dirty="0" err="1" smtClean="0"/>
              <a:t>Nodaļas</a:t>
            </a:r>
            <a:r>
              <a:rPr lang="en-US" altLang="en-US" i="0" dirty="0" smtClean="0"/>
              <a:t> </a:t>
            </a:r>
            <a:r>
              <a:rPr lang="en-US" altLang="en-US" i="0" dirty="0" err="1" smtClean="0"/>
              <a:t>vadītājas</a:t>
            </a:r>
            <a:endParaRPr lang="en-US" altLang="en-US" i="0" dirty="0"/>
          </a:p>
          <a:p>
            <a:endParaRPr lang="en-US" altLang="en-US" i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Sadarb</a:t>
            </a:r>
            <a:r>
              <a:rPr lang="en-US" dirty="0" err="1" smtClean="0"/>
              <a:t>ība</a:t>
            </a: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kolēģiem</a:t>
            </a:r>
            <a:r>
              <a:rPr lang="en-US" dirty="0" smtClean="0"/>
              <a:t> 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i="0" dirty="0" err="1" smtClean="0"/>
              <a:t>Ori</a:t>
            </a:r>
            <a:r>
              <a:rPr lang="en-US" i="0" dirty="0" err="1" smtClean="0"/>
              <a:t>ģināla</a:t>
            </a:r>
            <a:r>
              <a:rPr lang="en-US" i="0" dirty="0" smtClean="0"/>
              <a:t> </a:t>
            </a:r>
            <a:r>
              <a:rPr lang="en-US" i="0" dirty="0" err="1" smtClean="0"/>
              <a:t>autors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Juristi</a:t>
            </a:r>
            <a:r>
              <a:rPr lang="en-US" dirty="0" smtClean="0"/>
              <a:t> </a:t>
            </a:r>
            <a:r>
              <a:rPr lang="en-US" dirty="0" err="1" smtClean="0"/>
              <a:t>lingvisti</a:t>
            </a:r>
            <a:endParaRPr lang="en-US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err="1" smtClean="0"/>
              <a:t>Publikāciju</a:t>
            </a:r>
            <a:r>
              <a:rPr lang="en-US" i="0" dirty="0" smtClean="0"/>
              <a:t> </a:t>
            </a:r>
            <a:r>
              <a:rPr lang="en-US" i="0" dirty="0" err="1" smtClean="0"/>
              <a:t>birojs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Plānošanas</a:t>
            </a:r>
            <a:r>
              <a:rPr lang="en-US" dirty="0" smtClean="0"/>
              <a:t> </a:t>
            </a:r>
            <a:r>
              <a:rPr lang="en-US" dirty="0" err="1" smtClean="0"/>
              <a:t>nodaļa</a:t>
            </a:r>
            <a:endParaRPr lang="en-US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Ā</a:t>
            </a:r>
            <a:r>
              <a:rPr lang="en-US" i="0" dirty="0" err="1" smtClean="0"/>
              <a:t>rštata</a:t>
            </a:r>
            <a:r>
              <a:rPr lang="en-US" i="0" dirty="0" smtClean="0"/>
              <a:t> </a:t>
            </a:r>
            <a:r>
              <a:rPr lang="en-US" i="0" dirty="0" err="1" smtClean="0"/>
              <a:t>tulkošanas</a:t>
            </a:r>
            <a:r>
              <a:rPr lang="en-US" i="0" dirty="0" smtClean="0"/>
              <a:t> </a:t>
            </a:r>
            <a:r>
              <a:rPr lang="en-US" i="0" dirty="0" err="1" smtClean="0"/>
              <a:t>nodaļa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Kļūdu</a:t>
            </a:r>
            <a:r>
              <a:rPr lang="en-US" dirty="0" smtClean="0"/>
              <a:t> </a:t>
            </a:r>
            <a:r>
              <a:rPr lang="en-US" dirty="0" err="1" smtClean="0"/>
              <a:t>labojumu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endParaRPr lang="en-US" i="0" dirty="0" smtClean="0"/>
          </a:p>
          <a:p>
            <a:pPr lvl="1">
              <a:buFont typeface="Wingdings" charset="2"/>
              <a:buChar char="§"/>
            </a:pP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07152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Sadarb</a:t>
            </a:r>
            <a:r>
              <a:rPr lang="en-US" dirty="0" err="1" smtClean="0"/>
              <a:t>ība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ol</a:t>
            </a:r>
            <a:r>
              <a:rPr lang="en-US" dirty="0" err="1" smtClean="0"/>
              <a:t>ēģiem</a:t>
            </a:r>
            <a:r>
              <a:rPr lang="en-US" dirty="0" smtClean="0"/>
              <a:t> </a:t>
            </a:r>
            <a:r>
              <a:rPr lang="en-US" dirty="0" err="1" smtClean="0"/>
              <a:t>citās</a:t>
            </a:r>
            <a:r>
              <a:rPr lang="en-US" dirty="0" smtClean="0"/>
              <a:t> ES </a:t>
            </a:r>
            <a:r>
              <a:rPr lang="en-US" dirty="0" err="1" smtClean="0"/>
              <a:t>iestādēs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err="1" smtClean="0"/>
              <a:t>Juristi</a:t>
            </a:r>
            <a:r>
              <a:rPr lang="en-US" i="0" dirty="0" smtClean="0"/>
              <a:t> </a:t>
            </a:r>
            <a:r>
              <a:rPr lang="en-US" i="0" dirty="0" err="1" smtClean="0"/>
              <a:t>lingvisti</a:t>
            </a:r>
            <a:r>
              <a:rPr lang="en-US" i="0" dirty="0" smtClean="0"/>
              <a:t> (</a:t>
            </a:r>
            <a:r>
              <a:rPr lang="en-US" i="0" dirty="0" err="1" smtClean="0"/>
              <a:t>Padome</a:t>
            </a:r>
            <a:r>
              <a:rPr lang="en-US" i="0" dirty="0" smtClean="0"/>
              <a:t>, </a:t>
            </a:r>
            <a:r>
              <a:rPr lang="en-US" i="0" dirty="0" err="1" smtClean="0"/>
              <a:t>Parlaments</a:t>
            </a:r>
            <a:r>
              <a:rPr lang="en-US" i="0" dirty="0" smtClean="0"/>
              <a:t>)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Terminologi</a:t>
            </a:r>
            <a:endParaRPr lang="en-US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err="1" smtClean="0"/>
              <a:t>Kvalit</a:t>
            </a:r>
            <a:r>
              <a:rPr lang="en-US" i="0" dirty="0" err="1" smtClean="0"/>
              <a:t>ātes</a:t>
            </a:r>
            <a:r>
              <a:rPr lang="en-US" i="0" dirty="0" smtClean="0"/>
              <a:t> </a:t>
            </a:r>
            <a:r>
              <a:rPr lang="en-US" i="0" dirty="0" err="1" smtClean="0"/>
              <a:t>koordinatori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Latviešu</a:t>
            </a:r>
            <a:r>
              <a:rPr lang="en-US" dirty="0" smtClean="0"/>
              <a:t> </a:t>
            </a:r>
            <a:r>
              <a:rPr lang="en-US" dirty="0" err="1" smtClean="0"/>
              <a:t>valodas</a:t>
            </a:r>
            <a:r>
              <a:rPr lang="en-US" dirty="0" smtClean="0"/>
              <a:t> </a:t>
            </a:r>
            <a:r>
              <a:rPr lang="en-US" dirty="0" err="1" smtClean="0"/>
              <a:t>nodaļu</a:t>
            </a:r>
            <a:r>
              <a:rPr lang="en-US" dirty="0" smtClean="0"/>
              <a:t>/</a:t>
            </a:r>
            <a:r>
              <a:rPr lang="en-US" dirty="0" err="1" smtClean="0"/>
              <a:t>departamentu</a:t>
            </a:r>
            <a:r>
              <a:rPr lang="en-US" dirty="0" smtClean="0"/>
              <a:t> </a:t>
            </a:r>
            <a:r>
              <a:rPr lang="en-US" dirty="0" err="1" smtClean="0"/>
              <a:t>vadītāji</a:t>
            </a: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7620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Sadarb</a:t>
            </a:r>
            <a:r>
              <a:rPr lang="en-US" dirty="0" err="1" smtClean="0"/>
              <a:t>ība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partneriem</a:t>
            </a:r>
            <a:r>
              <a:rPr lang="en-US" dirty="0" smtClean="0"/>
              <a:t> </a:t>
            </a:r>
            <a:r>
              <a:rPr lang="en-US" dirty="0" err="1" smtClean="0"/>
              <a:t>ārpus</a:t>
            </a:r>
            <a:r>
              <a:rPr lang="en-US" dirty="0" smtClean="0"/>
              <a:t> ES </a:t>
            </a:r>
            <a:r>
              <a:rPr lang="en-US" dirty="0" err="1" smtClean="0"/>
              <a:t>iestādēm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err="1" smtClean="0"/>
              <a:t>Valsts</a:t>
            </a:r>
            <a:r>
              <a:rPr lang="en-US" i="0" dirty="0" smtClean="0"/>
              <a:t> </a:t>
            </a:r>
            <a:r>
              <a:rPr lang="en-US" i="0" dirty="0" err="1" smtClean="0"/>
              <a:t>Valodas</a:t>
            </a:r>
            <a:r>
              <a:rPr lang="en-US" i="0" dirty="0" smtClean="0"/>
              <a:t> </a:t>
            </a:r>
            <a:r>
              <a:rPr lang="en-US" i="0" dirty="0" err="1" smtClean="0"/>
              <a:t>centrs</a:t>
            </a:r>
            <a:r>
              <a:rPr lang="en-US" i="0" dirty="0" smtClean="0"/>
              <a:t> (</a:t>
            </a:r>
            <a:r>
              <a:rPr lang="en-US" i="0" dirty="0" err="1" smtClean="0"/>
              <a:t>kontaktpunkts</a:t>
            </a:r>
            <a:r>
              <a:rPr lang="en-US" i="0" dirty="0" smtClean="0"/>
              <a:t>)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LR </a:t>
            </a:r>
            <a:r>
              <a:rPr lang="en-US" dirty="0" err="1" smtClean="0"/>
              <a:t>Past</a:t>
            </a:r>
            <a:r>
              <a:rPr lang="en-US" dirty="0" err="1" smtClean="0"/>
              <a:t>āvīgā</a:t>
            </a:r>
            <a:r>
              <a:rPr lang="en-US" dirty="0" smtClean="0"/>
              <a:t> </a:t>
            </a:r>
            <a:r>
              <a:rPr lang="en-US" dirty="0" err="1" smtClean="0"/>
              <a:t>pārstāvniecība</a:t>
            </a:r>
            <a:r>
              <a:rPr lang="en-US" dirty="0" smtClean="0"/>
              <a:t> ES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smtClean="0"/>
              <a:t>LR </a:t>
            </a:r>
            <a:r>
              <a:rPr lang="en-US" i="0" dirty="0" err="1" smtClean="0"/>
              <a:t>ministrijas</a:t>
            </a:r>
            <a:r>
              <a:rPr lang="en-US" i="0" dirty="0" smtClean="0"/>
              <a:t>, </a:t>
            </a:r>
            <a:r>
              <a:rPr lang="en-US" i="0" dirty="0" err="1" smtClean="0"/>
              <a:t>iestādes</a:t>
            </a:r>
            <a:r>
              <a:rPr lang="en-US" i="0" dirty="0" smtClean="0"/>
              <a:t> to </a:t>
            </a:r>
            <a:r>
              <a:rPr lang="en-US" i="0" dirty="0" err="1" smtClean="0"/>
              <a:t>pakļautībā</a:t>
            </a:r>
            <a:endParaRPr lang="en-US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i="0" dirty="0" err="1" smtClean="0"/>
              <a:t>Nozaru</a:t>
            </a:r>
            <a:r>
              <a:rPr lang="en-US" i="0" dirty="0" smtClean="0"/>
              <a:t> </a:t>
            </a:r>
            <a:r>
              <a:rPr lang="en-US" i="0" dirty="0" err="1" smtClean="0"/>
              <a:t>eksperti</a:t>
            </a:r>
            <a:endParaRPr lang="en-US" i="0" dirty="0" smtClean="0"/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dirty="0" err="1" smtClean="0"/>
              <a:t>Ārštata</a:t>
            </a:r>
            <a:r>
              <a:rPr lang="en-US" dirty="0" smtClean="0"/>
              <a:t> </a:t>
            </a:r>
            <a:r>
              <a:rPr lang="en-US" dirty="0" err="1" smtClean="0"/>
              <a:t>tulkotāji</a:t>
            </a: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77569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Sadarb</a:t>
            </a:r>
            <a:r>
              <a:rPr lang="en-US" dirty="0" err="1" smtClean="0"/>
              <a:t>ības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err="1" smtClean="0"/>
              <a:t>eiksmes</a:t>
            </a:r>
            <a:r>
              <a:rPr lang="en-US" dirty="0" smtClean="0"/>
              <a:t> </a:t>
            </a:r>
            <a:r>
              <a:rPr lang="en-US" sz="1000" dirty="0" smtClean="0"/>
              <a:t>(un </a:t>
            </a:r>
            <a:r>
              <a:rPr lang="en-US" sz="1000" dirty="0" err="1" smtClean="0"/>
              <a:t>maz</a:t>
            </a:r>
            <a:r>
              <a:rPr lang="en-US" sz="1000" dirty="0" err="1" smtClean="0"/>
              <a:t>āk</a:t>
            </a:r>
            <a:r>
              <a:rPr lang="en-US" sz="1000" dirty="0" smtClean="0"/>
              <a:t> </a:t>
            </a:r>
            <a:r>
              <a:rPr lang="en-US" sz="1000" dirty="0" err="1" smtClean="0"/>
              <a:t>veiksmīgi</a:t>
            </a:r>
            <a:r>
              <a:rPr lang="en-US" sz="1000" dirty="0" smtClean="0"/>
              <a:t>)</a:t>
            </a:r>
            <a:r>
              <a:rPr lang="en-US" sz="1000" dirty="0" smtClean="0"/>
              <a:t> </a:t>
            </a:r>
            <a:r>
              <a:rPr lang="en-US" dirty="0" err="1" smtClean="0"/>
              <a:t>st</a:t>
            </a:r>
            <a:r>
              <a:rPr lang="en-US" dirty="0" err="1" smtClean="0"/>
              <a:t>āsti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 smtClean="0"/>
              <a:t>FKTK, EMT, BIOR, </a:t>
            </a: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ārvalde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i="0" dirty="0" err="1" smtClean="0"/>
              <a:t>Konkurences</a:t>
            </a:r>
            <a:r>
              <a:rPr lang="en-US" i="0" dirty="0" smtClean="0"/>
              <a:t> </a:t>
            </a:r>
            <a:r>
              <a:rPr lang="en-US" i="0" dirty="0" err="1" smtClean="0"/>
              <a:t>padome</a:t>
            </a:r>
            <a:r>
              <a:rPr lang="en-US" i="0" dirty="0" smtClean="0"/>
              <a:t>, </a:t>
            </a:r>
            <a:r>
              <a:rPr lang="en-US" i="0" dirty="0" err="1" smtClean="0"/>
              <a:t>Tieslietu</a:t>
            </a:r>
            <a:r>
              <a:rPr lang="en-US" i="0" dirty="0" smtClean="0"/>
              <a:t> </a:t>
            </a:r>
            <a:r>
              <a:rPr lang="en-US" i="0" dirty="0" err="1" smtClean="0"/>
              <a:t>ministrija</a:t>
            </a:r>
            <a:endParaRPr lang="en-US" i="0" dirty="0" smtClean="0"/>
          </a:p>
          <a:p>
            <a:pPr lvl="1">
              <a:lnSpc>
                <a:spcPct val="150000"/>
              </a:lnSpc>
            </a:pPr>
            <a:r>
              <a:rPr lang="en-US" i="0" dirty="0" err="1" smtClean="0"/>
              <a:t>Kas</a:t>
            </a:r>
            <a:r>
              <a:rPr lang="en-US" i="0" dirty="0" smtClean="0"/>
              <a:t> </a:t>
            </a:r>
            <a:r>
              <a:rPr lang="en-US" i="0" dirty="0" err="1" smtClean="0"/>
              <a:t>ir</a:t>
            </a:r>
            <a:r>
              <a:rPr lang="en-US" i="0" dirty="0" smtClean="0"/>
              <a:t> “</a:t>
            </a:r>
            <a:r>
              <a:rPr lang="en-US" i="0" dirty="0" err="1" smtClean="0"/>
              <a:t>sarunvalod</a:t>
            </a:r>
            <a:r>
              <a:rPr lang="en-US" i="0" dirty="0" err="1" smtClean="0"/>
              <a:t>ā</a:t>
            </a:r>
            <a:r>
              <a:rPr lang="en-US" i="0" dirty="0" smtClean="0"/>
              <a:t> </a:t>
            </a:r>
            <a:r>
              <a:rPr lang="en-US" i="0" dirty="0" err="1" smtClean="0"/>
              <a:t>lietots</a:t>
            </a:r>
            <a:r>
              <a:rPr lang="en-US" i="0" dirty="0" smtClean="0"/>
              <a:t> </a:t>
            </a:r>
            <a:r>
              <a:rPr lang="en-US" i="0" dirty="0" err="1" smtClean="0"/>
              <a:t>termins</a:t>
            </a:r>
            <a:r>
              <a:rPr lang="en-US" i="0" dirty="0" smtClean="0"/>
              <a:t>”?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Final </a:t>
            </a:r>
            <a:r>
              <a:rPr lang="en-US" dirty="0" smtClean="0"/>
              <a:t>un </a:t>
            </a:r>
            <a:r>
              <a:rPr lang="en-US" dirty="0" err="1" smtClean="0"/>
              <a:t>citas</a:t>
            </a:r>
            <a:r>
              <a:rPr lang="en-US" dirty="0" smtClean="0"/>
              <a:t> </a:t>
            </a:r>
            <a:r>
              <a:rPr lang="en-US" dirty="0" err="1" smtClean="0"/>
              <a:t>nedienas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rokasgrāmatām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i="0" dirty="0" err="1" smtClean="0"/>
              <a:t>Dažādu</a:t>
            </a:r>
            <a:r>
              <a:rPr lang="en-US" i="0" dirty="0" smtClean="0"/>
              <a:t> </a:t>
            </a:r>
            <a:r>
              <a:rPr lang="en-US" i="0" dirty="0" err="1" smtClean="0"/>
              <a:t>krāsu</a:t>
            </a:r>
            <a:r>
              <a:rPr lang="en-US" i="0" dirty="0" smtClean="0"/>
              <a:t> </a:t>
            </a:r>
            <a:r>
              <a:rPr lang="en-US" i="0" dirty="0" err="1" smtClean="0"/>
              <a:t>labojumi</a:t>
            </a:r>
            <a:r>
              <a:rPr lang="en-US" i="0" dirty="0" smtClean="0"/>
              <a:t> </a:t>
            </a:r>
            <a:r>
              <a:rPr lang="en-US" i="0" dirty="0" err="1" smtClean="0"/>
              <a:t>padara</a:t>
            </a:r>
            <a:r>
              <a:rPr lang="en-US" i="0" dirty="0" smtClean="0"/>
              <a:t> </a:t>
            </a:r>
            <a:r>
              <a:rPr lang="en-US" i="0" dirty="0" err="1" smtClean="0"/>
              <a:t>ikdienu</a:t>
            </a:r>
            <a:r>
              <a:rPr lang="en-US" i="0" dirty="0" smtClean="0"/>
              <a:t> </a:t>
            </a:r>
            <a:r>
              <a:rPr lang="en-US" i="0" dirty="0" err="1" smtClean="0"/>
              <a:t>mazāk</a:t>
            </a:r>
            <a:r>
              <a:rPr lang="en-US" i="0" dirty="0" smtClean="0"/>
              <a:t> </a:t>
            </a:r>
            <a:r>
              <a:rPr lang="en-US" i="0" dirty="0" err="1" smtClean="0"/>
              <a:t>pelēku</a:t>
            </a:r>
            <a:endParaRPr lang="en-US" i="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Un </a:t>
            </a:r>
            <a:r>
              <a:rPr lang="en-US" dirty="0" err="1" smtClean="0"/>
              <a:t>vēlreiz</a:t>
            </a:r>
            <a:r>
              <a:rPr lang="en-US" dirty="0" smtClean="0"/>
              <a:t> par </a:t>
            </a:r>
            <a:r>
              <a:rPr lang="en-US" dirty="0" err="1" smtClean="0"/>
              <a:t>Platona</a:t>
            </a:r>
            <a:r>
              <a:rPr lang="en-US" dirty="0" smtClean="0"/>
              <a:t> </a:t>
            </a:r>
            <a:r>
              <a:rPr lang="en-US" dirty="0" err="1" smtClean="0"/>
              <a:t>ideālo</a:t>
            </a:r>
            <a:r>
              <a:rPr lang="en-US" dirty="0" smtClean="0"/>
              <a:t> </a:t>
            </a:r>
            <a:r>
              <a:rPr lang="en-US" dirty="0" err="1" smtClean="0"/>
              <a:t>zirgu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86726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Kontaktpunkti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0" dirty="0" smtClean="0"/>
          </a:p>
          <a:p>
            <a:endParaRPr lang="en-US" i="0" dirty="0" smtClean="0"/>
          </a:p>
          <a:p>
            <a:r>
              <a:rPr lang="en-US" i="0" dirty="0" smtClean="0">
                <a:hlinkClick r:id="rId2"/>
              </a:rPr>
              <a:t>info@vvc.gov.lv</a:t>
            </a:r>
            <a:endParaRPr lang="en-US" i="0" dirty="0" smtClean="0"/>
          </a:p>
          <a:p>
            <a:endParaRPr lang="en-US" i="0" dirty="0"/>
          </a:p>
          <a:p>
            <a:r>
              <a:rPr lang="en-US" i="0" dirty="0" smtClean="0">
                <a:hlinkClick r:id="rId3"/>
              </a:rPr>
              <a:t>DGT-LV-INTERINST@ec.europa.eu</a:t>
            </a:r>
            <a:endParaRPr lang="en-US" i="0" dirty="0" smtClean="0"/>
          </a:p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117054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304256"/>
          </a:xfrm>
        </p:spPr>
        <p:txBody>
          <a:bodyPr/>
          <a:lstStyle/>
          <a:p>
            <a:pPr algn="ctr"/>
            <a:r>
              <a:rPr lang="en-US" sz="6000" dirty="0" err="1" smtClean="0"/>
              <a:t>Paldies</a:t>
            </a:r>
            <a:r>
              <a:rPr lang="en-US" sz="6000" dirty="0" smtClean="0"/>
              <a:t>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149081"/>
            <a:ext cx="8229600" cy="1656184"/>
          </a:xfrm>
        </p:spPr>
        <p:txBody>
          <a:bodyPr/>
          <a:lstStyle/>
          <a:p>
            <a:r>
              <a:rPr lang="en-US" i="0" dirty="0" err="1" smtClean="0"/>
              <a:t>liena.muskare@ec.europa.eu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41203488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DEFDA097-813C-4BB5-B430-34D291879FBC}"/>
</file>

<file path=customXml/itemProps2.xml><?xml version="1.0" encoding="utf-8"?>
<ds:datastoreItem xmlns:ds="http://schemas.openxmlformats.org/officeDocument/2006/customXml" ds:itemID="{1D7C861E-3C16-48D0-BCE1-CFC0E69E2E86}"/>
</file>

<file path=customXml/itemProps3.xml><?xml version="1.0" encoding="utf-8"?>
<ds:datastoreItem xmlns:ds="http://schemas.openxmlformats.org/officeDocument/2006/customXml" ds:itemID="{A0EDB250-A4C3-4C55-82E0-88D1C57F21E8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</TotalTime>
  <Words>171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Praktiskās sadarbības pelēkā ikdiena </vt:lpstr>
      <vt:lpstr>Sadarbība sākas mājās</vt:lpstr>
      <vt:lpstr>Sadarbība ar kolēģiem EK</vt:lpstr>
      <vt:lpstr>Sadarbība ar kolēģiem citās ES iestādēs</vt:lpstr>
      <vt:lpstr>Sadarbība ar partneriem ārpus ES iestādēm</vt:lpstr>
      <vt:lpstr>Sadarbības veiksmes (un mazāk veiksmīgi) stāsti</vt:lpstr>
      <vt:lpstr>Kontaktpunkti</vt:lpstr>
      <vt:lpstr>Paldies!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Praktiskās sadarbības pelēkā ikdiena </dc:title>
  <dc:creator>MUSKARE Liena (DGT)</dc:creator>
  <cp:lastModifiedBy>Liena</cp:lastModifiedBy>
  <cp:revision>30</cp:revision>
  <dcterms:created xsi:type="dcterms:W3CDTF">2017-10-30T13:27:00Z</dcterms:created>
  <dcterms:modified xsi:type="dcterms:W3CDTF">2017-11-06T15:42:37Z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