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diagrams/data1.xml" ContentType="application/vnd.openxmlformats-officedocument.drawingml.diagramData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theme/theme2.xml" ContentType="application/vnd.openxmlformats-officedocument.them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5.xml" ContentType="application/vnd.ms-office.drawingml.diagramDrawing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theme/theme1.xml" ContentType="application/vnd.openxmlformats-officedocument.theme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colors8.xml" ContentType="application/vnd.openxmlformats-officedocument.drawingml.diagramCol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8.xml" ContentType="application/vnd.ms-office.drawingml.diagramDrawing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7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18" r:id="rId1"/>
  </p:sldMasterIdLst>
  <p:notesMasterIdLst>
    <p:notesMasterId r:id="rId26"/>
  </p:notesMasterIdLst>
  <p:sldIdLst>
    <p:sldId id="451" r:id="rId2"/>
    <p:sldId id="455" r:id="rId3"/>
    <p:sldId id="456" r:id="rId4"/>
    <p:sldId id="471" r:id="rId5"/>
    <p:sldId id="487" r:id="rId6"/>
    <p:sldId id="489" r:id="rId7"/>
    <p:sldId id="490" r:id="rId8"/>
    <p:sldId id="488" r:id="rId9"/>
    <p:sldId id="472" r:id="rId10"/>
    <p:sldId id="483" r:id="rId11"/>
    <p:sldId id="484" r:id="rId12"/>
    <p:sldId id="474" r:id="rId13"/>
    <p:sldId id="476" r:id="rId14"/>
    <p:sldId id="475" r:id="rId15"/>
    <p:sldId id="477" r:id="rId16"/>
    <p:sldId id="486" r:id="rId17"/>
    <p:sldId id="485" r:id="rId18"/>
    <p:sldId id="478" r:id="rId19"/>
    <p:sldId id="479" r:id="rId20"/>
    <p:sldId id="480" r:id="rId21"/>
    <p:sldId id="481" r:id="rId22"/>
    <p:sldId id="473" r:id="rId23"/>
    <p:sldId id="482" r:id="rId24"/>
    <p:sldId id="459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3076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50276E"/>
    <a:srgbClr val="C0B3D4"/>
    <a:srgbClr val="85CC98"/>
    <a:srgbClr val="898989"/>
    <a:srgbClr val="E6A65D"/>
    <a:srgbClr val="6787B7"/>
    <a:srgbClr val="73C8DC"/>
    <a:srgbClr val="B6E0F0"/>
    <a:srgbClr val="DC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4" autoAdjust="0"/>
    <p:restoredTop sz="87852" autoAdjust="0"/>
  </p:normalViewPr>
  <p:slideViewPr>
    <p:cSldViewPr snapToGrid="0">
      <p:cViewPr>
        <p:scale>
          <a:sx n="75" d="100"/>
          <a:sy n="75" d="100"/>
        </p:scale>
        <p:origin x="-978" y="-270"/>
      </p:cViewPr>
      <p:guideLst>
        <p:guide orient="horz" pos="1620"/>
        <p:guide orient="horz" pos="1824"/>
        <p:guide orient="horz" pos="30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030"/>
    </p:cViewPr>
  </p:sorterViewPr>
  <p:notesViewPr>
    <p:cSldViewPr snapToGrid="0">
      <p:cViewPr varScale="1">
        <p:scale>
          <a:sx n="88" d="100"/>
          <a:sy n="88" d="100"/>
        </p:scale>
        <p:origin x="-32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BA77A-4FF2-46F7-9615-789E125F7B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84529E19-1535-416D-96AA-ECA8AD99BCFA}">
      <dgm:prSet phldrT="[Text]"/>
      <dgm:spPr/>
      <dgm:t>
        <a:bodyPr/>
        <a:lstStyle/>
        <a:p>
          <a:r>
            <a:rPr lang="lv-LV" dirty="0" smtClean="0"/>
            <a:t>Stabila sadarbība kopš 2008.gada (grupā no 1987.g.)</a:t>
          </a:r>
          <a:endParaRPr lang="en-GB" dirty="0"/>
        </a:p>
      </dgm:t>
    </dgm:pt>
    <dgm:pt modelId="{1956C4EA-9BAE-4444-928A-E3D99C4EE018}" type="parTrans" cxnId="{CAAF36AD-AFE4-452F-B199-0983CA1F036B}">
      <dgm:prSet/>
      <dgm:spPr/>
      <dgm:t>
        <a:bodyPr/>
        <a:lstStyle/>
        <a:p>
          <a:endParaRPr lang="en-GB"/>
        </a:p>
      </dgm:t>
    </dgm:pt>
    <dgm:pt modelId="{B54D2B7C-1462-4E86-9894-EE776F30B578}" type="sibTrans" cxnId="{CAAF36AD-AFE4-452F-B199-0983CA1F036B}">
      <dgm:prSet/>
      <dgm:spPr/>
      <dgm:t>
        <a:bodyPr/>
        <a:lstStyle/>
        <a:p>
          <a:endParaRPr lang="en-GB"/>
        </a:p>
      </dgm:t>
    </dgm:pt>
    <dgm:pt modelId="{02C2E846-F29D-45EE-A011-C0A8EEF0B3C4}">
      <dgm:prSet phldrT="[Text]"/>
      <dgm:spPr/>
      <dgm:t>
        <a:bodyPr/>
        <a:lstStyle/>
        <a:p>
          <a:r>
            <a:rPr lang="lv-LV" dirty="0" smtClean="0"/>
            <a:t>Galvenās valodas – latviešu, igauņu, zviedru</a:t>
          </a:r>
          <a:endParaRPr lang="en-GB" dirty="0"/>
        </a:p>
      </dgm:t>
    </dgm:pt>
    <dgm:pt modelId="{BB841917-5027-48F0-ADFE-CBB5C634DB5B}" type="parTrans" cxnId="{ED0EB818-F6D8-4A52-B9B3-AEF72E2B7E49}">
      <dgm:prSet/>
      <dgm:spPr/>
      <dgm:t>
        <a:bodyPr/>
        <a:lstStyle/>
        <a:p>
          <a:endParaRPr lang="en-GB"/>
        </a:p>
      </dgm:t>
    </dgm:pt>
    <dgm:pt modelId="{284A67F0-A608-4918-A5F6-AF47D552E2A4}" type="sibTrans" cxnId="{ED0EB818-F6D8-4A52-B9B3-AEF72E2B7E49}">
      <dgm:prSet/>
      <dgm:spPr/>
      <dgm:t>
        <a:bodyPr/>
        <a:lstStyle/>
        <a:p>
          <a:endParaRPr lang="en-GB"/>
        </a:p>
      </dgm:t>
    </dgm:pt>
    <dgm:pt modelId="{C20EEFD4-1F4D-41F4-84A8-7AD06AD9E6A8}">
      <dgm:prSet phldrT="[Text]"/>
      <dgm:spPr/>
      <dgm:t>
        <a:bodyPr/>
        <a:lstStyle/>
        <a:p>
          <a:r>
            <a:rPr lang="lv-LV" dirty="0" smtClean="0"/>
            <a:t>Latviešu valodai būtiskākie klienti: DGT, CDT, EP</a:t>
          </a:r>
          <a:endParaRPr lang="en-GB" dirty="0"/>
        </a:p>
      </dgm:t>
    </dgm:pt>
    <dgm:pt modelId="{B74428C4-BAEA-4A63-A495-27B6310EAFFE}" type="parTrans" cxnId="{94F223FE-FE57-4D39-B703-C16209486804}">
      <dgm:prSet/>
      <dgm:spPr/>
      <dgm:t>
        <a:bodyPr/>
        <a:lstStyle/>
        <a:p>
          <a:endParaRPr lang="en-GB"/>
        </a:p>
      </dgm:t>
    </dgm:pt>
    <dgm:pt modelId="{938B560D-F308-492D-AA13-95004EB763DA}" type="sibTrans" cxnId="{94F223FE-FE57-4D39-B703-C16209486804}">
      <dgm:prSet/>
      <dgm:spPr/>
      <dgm:t>
        <a:bodyPr/>
        <a:lstStyle/>
        <a:p>
          <a:endParaRPr lang="en-GB"/>
        </a:p>
      </dgm:t>
    </dgm:pt>
    <dgm:pt modelId="{5CBB4664-623D-4532-A878-782E965D010C}" type="pres">
      <dgm:prSet presAssocID="{DE4BA77A-4FF2-46F7-9615-789E125F7B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DCA1B17-7C8F-433F-94D6-D02756688CD9}" type="pres">
      <dgm:prSet presAssocID="{DE4BA77A-4FF2-46F7-9615-789E125F7BB5}" presName="Name1" presStyleCnt="0"/>
      <dgm:spPr/>
    </dgm:pt>
    <dgm:pt modelId="{3C515153-7DFB-4C59-9585-65E6FEB42A8F}" type="pres">
      <dgm:prSet presAssocID="{DE4BA77A-4FF2-46F7-9615-789E125F7BB5}" presName="cycle" presStyleCnt="0"/>
      <dgm:spPr/>
    </dgm:pt>
    <dgm:pt modelId="{E7CFF885-4D3E-4976-BBE2-BBEF49B11118}" type="pres">
      <dgm:prSet presAssocID="{DE4BA77A-4FF2-46F7-9615-789E125F7BB5}" presName="srcNode" presStyleLbl="node1" presStyleIdx="0" presStyleCnt="3"/>
      <dgm:spPr/>
    </dgm:pt>
    <dgm:pt modelId="{5BE6E541-0BF3-4DC4-A5AB-01C61621B6BC}" type="pres">
      <dgm:prSet presAssocID="{DE4BA77A-4FF2-46F7-9615-789E125F7BB5}" presName="conn" presStyleLbl="parChTrans1D2" presStyleIdx="0" presStyleCnt="1"/>
      <dgm:spPr/>
      <dgm:t>
        <a:bodyPr/>
        <a:lstStyle/>
        <a:p>
          <a:endParaRPr lang="en-GB"/>
        </a:p>
      </dgm:t>
    </dgm:pt>
    <dgm:pt modelId="{9A090860-68DE-430A-B3C3-53EA307DB27A}" type="pres">
      <dgm:prSet presAssocID="{DE4BA77A-4FF2-46F7-9615-789E125F7BB5}" presName="extraNode" presStyleLbl="node1" presStyleIdx="0" presStyleCnt="3"/>
      <dgm:spPr/>
    </dgm:pt>
    <dgm:pt modelId="{64D3EF89-FB50-4ABA-B66A-F27D97B24AF9}" type="pres">
      <dgm:prSet presAssocID="{DE4BA77A-4FF2-46F7-9615-789E125F7BB5}" presName="dstNode" presStyleLbl="node1" presStyleIdx="0" presStyleCnt="3"/>
      <dgm:spPr/>
    </dgm:pt>
    <dgm:pt modelId="{71061028-AB37-439A-B405-5A70E2FC7B27}" type="pres">
      <dgm:prSet presAssocID="{84529E19-1535-416D-96AA-ECA8AD99BCFA}" presName="text_1" presStyleLbl="node1" presStyleIdx="0" presStyleCnt="3" custLinFactNeighborX="6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DD08E1-4562-41E2-A174-43F88EEA0106}" type="pres">
      <dgm:prSet presAssocID="{84529E19-1535-416D-96AA-ECA8AD99BCFA}" presName="accent_1" presStyleCnt="0"/>
      <dgm:spPr/>
    </dgm:pt>
    <dgm:pt modelId="{0DE397DF-7337-4433-BD9D-6EA7C5A21071}" type="pres">
      <dgm:prSet presAssocID="{84529E19-1535-416D-96AA-ECA8AD99BCFA}" presName="accentRepeatNode" presStyleLbl="solidFgAcc1" presStyleIdx="0" presStyleCnt="3"/>
      <dgm:spPr/>
    </dgm:pt>
    <dgm:pt modelId="{685658D0-1B7C-418E-BB54-1A94A5D1F5DF}" type="pres">
      <dgm:prSet presAssocID="{02C2E846-F29D-45EE-A011-C0A8EEF0B3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A923DD-73C2-4C86-9A31-B34FFF89CF4E}" type="pres">
      <dgm:prSet presAssocID="{02C2E846-F29D-45EE-A011-C0A8EEF0B3C4}" presName="accent_2" presStyleCnt="0"/>
      <dgm:spPr/>
    </dgm:pt>
    <dgm:pt modelId="{1CCA5D66-1201-44C4-B5E1-D4183953514A}" type="pres">
      <dgm:prSet presAssocID="{02C2E846-F29D-45EE-A011-C0A8EEF0B3C4}" presName="accentRepeatNode" presStyleLbl="solidFgAcc1" presStyleIdx="1" presStyleCnt="3"/>
      <dgm:spPr/>
    </dgm:pt>
    <dgm:pt modelId="{2FFE8F8A-1B9E-49A6-B5A5-C3C7B37882E5}" type="pres">
      <dgm:prSet presAssocID="{C20EEFD4-1F4D-41F4-84A8-7AD06AD9E6A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BC6122-A4E1-4998-AC8E-CD479599D178}" type="pres">
      <dgm:prSet presAssocID="{C20EEFD4-1F4D-41F4-84A8-7AD06AD9E6A8}" presName="accent_3" presStyleCnt="0"/>
      <dgm:spPr/>
    </dgm:pt>
    <dgm:pt modelId="{4501B62C-4DEA-40A7-9199-5BA8E0746DF7}" type="pres">
      <dgm:prSet presAssocID="{C20EEFD4-1F4D-41F4-84A8-7AD06AD9E6A8}" presName="accentRepeatNode" presStyleLbl="solidFgAcc1" presStyleIdx="2" presStyleCnt="3"/>
      <dgm:spPr/>
    </dgm:pt>
  </dgm:ptLst>
  <dgm:cxnLst>
    <dgm:cxn modelId="{ED0EB818-F6D8-4A52-B9B3-AEF72E2B7E49}" srcId="{DE4BA77A-4FF2-46F7-9615-789E125F7BB5}" destId="{02C2E846-F29D-45EE-A011-C0A8EEF0B3C4}" srcOrd="1" destOrd="0" parTransId="{BB841917-5027-48F0-ADFE-CBB5C634DB5B}" sibTransId="{284A67F0-A608-4918-A5F6-AF47D552E2A4}"/>
    <dgm:cxn modelId="{CAAF36AD-AFE4-452F-B199-0983CA1F036B}" srcId="{DE4BA77A-4FF2-46F7-9615-789E125F7BB5}" destId="{84529E19-1535-416D-96AA-ECA8AD99BCFA}" srcOrd="0" destOrd="0" parTransId="{1956C4EA-9BAE-4444-928A-E3D99C4EE018}" sibTransId="{B54D2B7C-1462-4E86-9894-EE776F30B578}"/>
    <dgm:cxn modelId="{94F223FE-FE57-4D39-B703-C16209486804}" srcId="{DE4BA77A-4FF2-46F7-9615-789E125F7BB5}" destId="{C20EEFD4-1F4D-41F4-84A8-7AD06AD9E6A8}" srcOrd="2" destOrd="0" parTransId="{B74428C4-BAEA-4A63-A495-27B6310EAFFE}" sibTransId="{938B560D-F308-492D-AA13-95004EB763DA}"/>
    <dgm:cxn modelId="{65E2425C-A726-43CA-808F-89E3B4C0BEFA}" type="presOf" srcId="{02C2E846-F29D-45EE-A011-C0A8EEF0B3C4}" destId="{685658D0-1B7C-418E-BB54-1A94A5D1F5DF}" srcOrd="0" destOrd="0" presId="urn:microsoft.com/office/officeart/2008/layout/VerticalCurvedList"/>
    <dgm:cxn modelId="{ADB7A3B5-C46A-4BF7-A3C5-474CCB6E3C3B}" type="presOf" srcId="{DE4BA77A-4FF2-46F7-9615-789E125F7BB5}" destId="{5CBB4664-623D-4532-A878-782E965D010C}" srcOrd="0" destOrd="0" presId="urn:microsoft.com/office/officeart/2008/layout/VerticalCurvedList"/>
    <dgm:cxn modelId="{554A11B5-7C24-4069-B5C6-3D45BEDDD50C}" type="presOf" srcId="{B54D2B7C-1462-4E86-9894-EE776F30B578}" destId="{5BE6E541-0BF3-4DC4-A5AB-01C61621B6BC}" srcOrd="0" destOrd="0" presId="urn:microsoft.com/office/officeart/2008/layout/VerticalCurvedList"/>
    <dgm:cxn modelId="{E4A52F27-CE0E-478A-BAC2-46171EAEB7B4}" type="presOf" srcId="{C20EEFD4-1F4D-41F4-84A8-7AD06AD9E6A8}" destId="{2FFE8F8A-1B9E-49A6-B5A5-C3C7B37882E5}" srcOrd="0" destOrd="0" presId="urn:microsoft.com/office/officeart/2008/layout/VerticalCurvedList"/>
    <dgm:cxn modelId="{5490E7FC-9726-46BA-B68A-0A39E3C1F9B3}" type="presOf" srcId="{84529E19-1535-416D-96AA-ECA8AD99BCFA}" destId="{71061028-AB37-439A-B405-5A70E2FC7B27}" srcOrd="0" destOrd="0" presId="urn:microsoft.com/office/officeart/2008/layout/VerticalCurvedList"/>
    <dgm:cxn modelId="{A9E3A97F-6DE1-40D5-B064-8D0430C0CF13}" type="presParOf" srcId="{5CBB4664-623D-4532-A878-782E965D010C}" destId="{6DCA1B17-7C8F-433F-94D6-D02756688CD9}" srcOrd="0" destOrd="0" presId="urn:microsoft.com/office/officeart/2008/layout/VerticalCurvedList"/>
    <dgm:cxn modelId="{A2F2142B-EDB2-4D4B-9452-C3A31E53F543}" type="presParOf" srcId="{6DCA1B17-7C8F-433F-94D6-D02756688CD9}" destId="{3C515153-7DFB-4C59-9585-65E6FEB42A8F}" srcOrd="0" destOrd="0" presId="urn:microsoft.com/office/officeart/2008/layout/VerticalCurvedList"/>
    <dgm:cxn modelId="{2E5CEBC5-A852-4D75-9379-A980FE04041D}" type="presParOf" srcId="{3C515153-7DFB-4C59-9585-65E6FEB42A8F}" destId="{E7CFF885-4D3E-4976-BBE2-BBEF49B11118}" srcOrd="0" destOrd="0" presId="urn:microsoft.com/office/officeart/2008/layout/VerticalCurvedList"/>
    <dgm:cxn modelId="{85FE8132-5B8D-4112-8CAE-A984FA3BABE8}" type="presParOf" srcId="{3C515153-7DFB-4C59-9585-65E6FEB42A8F}" destId="{5BE6E541-0BF3-4DC4-A5AB-01C61621B6BC}" srcOrd="1" destOrd="0" presId="urn:microsoft.com/office/officeart/2008/layout/VerticalCurvedList"/>
    <dgm:cxn modelId="{9C82DE2E-283F-4119-B537-0CC81738316C}" type="presParOf" srcId="{3C515153-7DFB-4C59-9585-65E6FEB42A8F}" destId="{9A090860-68DE-430A-B3C3-53EA307DB27A}" srcOrd="2" destOrd="0" presId="urn:microsoft.com/office/officeart/2008/layout/VerticalCurvedList"/>
    <dgm:cxn modelId="{79EB170B-3F90-4F6B-B745-72DA480071E4}" type="presParOf" srcId="{3C515153-7DFB-4C59-9585-65E6FEB42A8F}" destId="{64D3EF89-FB50-4ABA-B66A-F27D97B24AF9}" srcOrd="3" destOrd="0" presId="urn:microsoft.com/office/officeart/2008/layout/VerticalCurvedList"/>
    <dgm:cxn modelId="{0E2B4843-06B7-44C8-BEAB-B1F035F47F82}" type="presParOf" srcId="{6DCA1B17-7C8F-433F-94D6-D02756688CD9}" destId="{71061028-AB37-439A-B405-5A70E2FC7B27}" srcOrd="1" destOrd="0" presId="urn:microsoft.com/office/officeart/2008/layout/VerticalCurvedList"/>
    <dgm:cxn modelId="{55524A87-4D8F-40EF-A45A-BB5D35852E47}" type="presParOf" srcId="{6DCA1B17-7C8F-433F-94D6-D02756688CD9}" destId="{DFDD08E1-4562-41E2-A174-43F88EEA0106}" srcOrd="2" destOrd="0" presId="urn:microsoft.com/office/officeart/2008/layout/VerticalCurvedList"/>
    <dgm:cxn modelId="{A50F3470-F0EB-41D8-BD77-1899F51F6030}" type="presParOf" srcId="{DFDD08E1-4562-41E2-A174-43F88EEA0106}" destId="{0DE397DF-7337-4433-BD9D-6EA7C5A21071}" srcOrd="0" destOrd="0" presId="urn:microsoft.com/office/officeart/2008/layout/VerticalCurvedList"/>
    <dgm:cxn modelId="{2B5A4BC7-6B4C-4193-B96D-EB1F19BB2B22}" type="presParOf" srcId="{6DCA1B17-7C8F-433F-94D6-D02756688CD9}" destId="{685658D0-1B7C-418E-BB54-1A94A5D1F5DF}" srcOrd="3" destOrd="0" presId="urn:microsoft.com/office/officeart/2008/layout/VerticalCurvedList"/>
    <dgm:cxn modelId="{475D8EA9-29BB-40FB-9F89-D2C644A8475B}" type="presParOf" srcId="{6DCA1B17-7C8F-433F-94D6-D02756688CD9}" destId="{0CA923DD-73C2-4C86-9A31-B34FFF89CF4E}" srcOrd="4" destOrd="0" presId="urn:microsoft.com/office/officeart/2008/layout/VerticalCurvedList"/>
    <dgm:cxn modelId="{77B31F44-4144-4600-A47E-93F0248A20AB}" type="presParOf" srcId="{0CA923DD-73C2-4C86-9A31-B34FFF89CF4E}" destId="{1CCA5D66-1201-44C4-B5E1-D4183953514A}" srcOrd="0" destOrd="0" presId="urn:microsoft.com/office/officeart/2008/layout/VerticalCurvedList"/>
    <dgm:cxn modelId="{E063CCE5-8CE5-4DFC-9A67-4518E9490055}" type="presParOf" srcId="{6DCA1B17-7C8F-433F-94D6-D02756688CD9}" destId="{2FFE8F8A-1B9E-49A6-B5A5-C3C7B37882E5}" srcOrd="5" destOrd="0" presId="urn:microsoft.com/office/officeart/2008/layout/VerticalCurvedList"/>
    <dgm:cxn modelId="{E0323E1D-E0A7-4169-8A14-3D5AB4F8C49E}" type="presParOf" srcId="{6DCA1B17-7C8F-433F-94D6-D02756688CD9}" destId="{7CBC6122-A4E1-4998-AC8E-CD479599D178}" srcOrd="6" destOrd="0" presId="urn:microsoft.com/office/officeart/2008/layout/VerticalCurvedList"/>
    <dgm:cxn modelId="{E0571C3B-912A-4AB1-8039-86D6EC46A5F4}" type="presParOf" srcId="{7CBC6122-A4E1-4998-AC8E-CD479599D178}" destId="{4501B62C-4DEA-40A7-9199-5BA8E0746D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BD35D2-B19D-4530-A6AF-67C4917FFD6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7B19C93-5CC0-454F-852C-2FE8AA8493A2}">
      <dgm:prSet/>
      <dgm:spPr/>
      <dgm:t>
        <a:bodyPr/>
        <a:lstStyle/>
        <a:p>
          <a:pPr rtl="0"/>
          <a:r>
            <a:rPr lang="lv-LV" dirty="0" smtClean="0"/>
            <a:t>Vispārēju projekta instrukciju</a:t>
          </a:r>
          <a:endParaRPr lang="en-GB" dirty="0"/>
        </a:p>
      </dgm:t>
    </dgm:pt>
    <dgm:pt modelId="{E3EBC4EF-881A-4C6D-A41E-EA3B60E2AC23}" type="parTrans" cxnId="{FF717D8C-08E1-4439-B73F-A1147772DB08}">
      <dgm:prSet/>
      <dgm:spPr/>
      <dgm:t>
        <a:bodyPr/>
        <a:lstStyle/>
        <a:p>
          <a:endParaRPr lang="en-GB"/>
        </a:p>
      </dgm:t>
    </dgm:pt>
    <dgm:pt modelId="{8CDF2AFC-55CF-4B86-AE70-4A9E677042F2}" type="sibTrans" cxnId="{FF717D8C-08E1-4439-B73F-A1147772DB08}">
      <dgm:prSet/>
      <dgm:spPr/>
      <dgm:t>
        <a:bodyPr/>
        <a:lstStyle/>
        <a:p>
          <a:endParaRPr lang="en-GB"/>
        </a:p>
      </dgm:t>
    </dgm:pt>
    <dgm:pt modelId="{DFFBB54B-1A56-4FE7-B72A-88E9FB9EEF7F}">
      <dgm:prSet/>
      <dgm:spPr/>
      <dgm:t>
        <a:bodyPr/>
        <a:lstStyle/>
        <a:p>
          <a:r>
            <a:rPr lang="lv-LV" smtClean="0"/>
            <a:t>Precīzāku norāžu par atsauces dokumentiem</a:t>
          </a:r>
          <a:endParaRPr lang="en-GB"/>
        </a:p>
      </dgm:t>
    </dgm:pt>
    <dgm:pt modelId="{E4236AD7-E84F-49A8-89C4-5B4AAB7E4B3D}" type="parTrans" cxnId="{D9E5EA76-5B38-4CE2-99AE-F0EF34FCDB9B}">
      <dgm:prSet/>
      <dgm:spPr/>
      <dgm:t>
        <a:bodyPr/>
        <a:lstStyle/>
        <a:p>
          <a:endParaRPr lang="en-GB"/>
        </a:p>
      </dgm:t>
    </dgm:pt>
    <dgm:pt modelId="{D4EC45D7-0564-4094-BC75-49C5A98AC5D6}" type="sibTrans" cxnId="{D9E5EA76-5B38-4CE2-99AE-F0EF34FCDB9B}">
      <dgm:prSet/>
      <dgm:spPr/>
      <dgm:t>
        <a:bodyPr/>
        <a:lstStyle/>
        <a:p>
          <a:endParaRPr lang="en-GB"/>
        </a:p>
      </dgm:t>
    </dgm:pt>
    <dgm:pt modelId="{789A6084-FC37-4629-9C3D-92A46BA32FE1}" type="pres">
      <dgm:prSet presAssocID="{63BD35D2-B19D-4530-A6AF-67C4917FFD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8F4051BC-B8A1-48D0-9D97-77093DBB415C}" type="pres">
      <dgm:prSet presAssocID="{63BD35D2-B19D-4530-A6AF-67C4917FFD64}" presName="Name1" presStyleCnt="0"/>
      <dgm:spPr/>
    </dgm:pt>
    <dgm:pt modelId="{A68DF316-4450-48DF-813C-5B2B4EE8130D}" type="pres">
      <dgm:prSet presAssocID="{63BD35D2-B19D-4530-A6AF-67C4917FFD64}" presName="cycle" presStyleCnt="0"/>
      <dgm:spPr/>
    </dgm:pt>
    <dgm:pt modelId="{671E5C1B-C08B-41B5-BA83-88AA314A108A}" type="pres">
      <dgm:prSet presAssocID="{63BD35D2-B19D-4530-A6AF-67C4917FFD64}" presName="srcNode" presStyleLbl="node1" presStyleIdx="0" presStyleCnt="2"/>
      <dgm:spPr/>
    </dgm:pt>
    <dgm:pt modelId="{B9F47808-03E5-4ED6-915C-42E3A98715D9}" type="pres">
      <dgm:prSet presAssocID="{63BD35D2-B19D-4530-A6AF-67C4917FFD64}" presName="conn" presStyleLbl="parChTrans1D2" presStyleIdx="0" presStyleCnt="1"/>
      <dgm:spPr/>
      <dgm:t>
        <a:bodyPr/>
        <a:lstStyle/>
        <a:p>
          <a:endParaRPr lang="en-GB"/>
        </a:p>
      </dgm:t>
    </dgm:pt>
    <dgm:pt modelId="{AD2B0466-95A0-4352-ADBA-B42D74861C93}" type="pres">
      <dgm:prSet presAssocID="{63BD35D2-B19D-4530-A6AF-67C4917FFD64}" presName="extraNode" presStyleLbl="node1" presStyleIdx="0" presStyleCnt="2"/>
      <dgm:spPr/>
    </dgm:pt>
    <dgm:pt modelId="{B5BE051E-9E7B-44B5-8566-0879EDB55CC0}" type="pres">
      <dgm:prSet presAssocID="{63BD35D2-B19D-4530-A6AF-67C4917FFD64}" presName="dstNode" presStyleLbl="node1" presStyleIdx="0" presStyleCnt="2"/>
      <dgm:spPr/>
    </dgm:pt>
    <dgm:pt modelId="{14B67134-8C36-4866-8019-D5012FA47D5A}" type="pres">
      <dgm:prSet presAssocID="{A7B19C93-5CC0-454F-852C-2FE8AA8493A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A56533-A428-4DDF-B229-F690669ECDBF}" type="pres">
      <dgm:prSet presAssocID="{A7B19C93-5CC0-454F-852C-2FE8AA8493A2}" presName="accent_1" presStyleCnt="0"/>
      <dgm:spPr/>
    </dgm:pt>
    <dgm:pt modelId="{2665EC35-282C-4B6E-8B2D-3162EAA32628}" type="pres">
      <dgm:prSet presAssocID="{A7B19C93-5CC0-454F-852C-2FE8AA8493A2}" presName="accentRepeatNode" presStyleLbl="solidFgAcc1" presStyleIdx="0" presStyleCnt="2"/>
      <dgm:spPr/>
    </dgm:pt>
    <dgm:pt modelId="{65F883F2-625E-4D59-A77C-AD48B916E435}" type="pres">
      <dgm:prSet presAssocID="{DFFBB54B-1A56-4FE7-B72A-88E9FB9EEF7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20AA5C-1240-4885-9C84-14BA982CF100}" type="pres">
      <dgm:prSet presAssocID="{DFFBB54B-1A56-4FE7-B72A-88E9FB9EEF7F}" presName="accent_2" presStyleCnt="0"/>
      <dgm:spPr/>
    </dgm:pt>
    <dgm:pt modelId="{822AC1B6-4AED-4E64-A2E7-8ADDD84A8561}" type="pres">
      <dgm:prSet presAssocID="{DFFBB54B-1A56-4FE7-B72A-88E9FB9EEF7F}" presName="accentRepeatNode" presStyleLbl="solidFgAcc1" presStyleIdx="1" presStyleCnt="2"/>
      <dgm:spPr/>
    </dgm:pt>
  </dgm:ptLst>
  <dgm:cxnLst>
    <dgm:cxn modelId="{59B5DA7C-490B-4362-82B4-FB6264248DEE}" type="presOf" srcId="{8CDF2AFC-55CF-4B86-AE70-4A9E677042F2}" destId="{B9F47808-03E5-4ED6-915C-42E3A98715D9}" srcOrd="0" destOrd="0" presId="urn:microsoft.com/office/officeart/2008/layout/VerticalCurvedList"/>
    <dgm:cxn modelId="{BEA77A95-BC88-4B35-A289-E0B8584FC93C}" type="presOf" srcId="{63BD35D2-B19D-4530-A6AF-67C4917FFD64}" destId="{789A6084-FC37-4629-9C3D-92A46BA32FE1}" srcOrd="0" destOrd="0" presId="urn:microsoft.com/office/officeart/2008/layout/VerticalCurvedList"/>
    <dgm:cxn modelId="{18E15D88-968E-44E7-9266-74BCA0FA5A0D}" type="presOf" srcId="{DFFBB54B-1A56-4FE7-B72A-88E9FB9EEF7F}" destId="{65F883F2-625E-4D59-A77C-AD48B916E435}" srcOrd="0" destOrd="0" presId="urn:microsoft.com/office/officeart/2008/layout/VerticalCurvedList"/>
    <dgm:cxn modelId="{FF717D8C-08E1-4439-B73F-A1147772DB08}" srcId="{63BD35D2-B19D-4530-A6AF-67C4917FFD64}" destId="{A7B19C93-5CC0-454F-852C-2FE8AA8493A2}" srcOrd="0" destOrd="0" parTransId="{E3EBC4EF-881A-4C6D-A41E-EA3B60E2AC23}" sibTransId="{8CDF2AFC-55CF-4B86-AE70-4A9E677042F2}"/>
    <dgm:cxn modelId="{EDCAFB27-D740-4C2D-A422-081DF25DE135}" type="presOf" srcId="{A7B19C93-5CC0-454F-852C-2FE8AA8493A2}" destId="{14B67134-8C36-4866-8019-D5012FA47D5A}" srcOrd="0" destOrd="0" presId="urn:microsoft.com/office/officeart/2008/layout/VerticalCurvedList"/>
    <dgm:cxn modelId="{D9E5EA76-5B38-4CE2-99AE-F0EF34FCDB9B}" srcId="{63BD35D2-B19D-4530-A6AF-67C4917FFD64}" destId="{DFFBB54B-1A56-4FE7-B72A-88E9FB9EEF7F}" srcOrd="1" destOrd="0" parTransId="{E4236AD7-E84F-49A8-89C4-5B4AAB7E4B3D}" sibTransId="{D4EC45D7-0564-4094-BC75-49C5A98AC5D6}"/>
    <dgm:cxn modelId="{6834CAEC-7476-4B87-9257-2F412B19C1DD}" type="presParOf" srcId="{789A6084-FC37-4629-9C3D-92A46BA32FE1}" destId="{8F4051BC-B8A1-48D0-9D97-77093DBB415C}" srcOrd="0" destOrd="0" presId="urn:microsoft.com/office/officeart/2008/layout/VerticalCurvedList"/>
    <dgm:cxn modelId="{45D55C7D-B6C3-4FDB-B649-B3B53C318928}" type="presParOf" srcId="{8F4051BC-B8A1-48D0-9D97-77093DBB415C}" destId="{A68DF316-4450-48DF-813C-5B2B4EE8130D}" srcOrd="0" destOrd="0" presId="urn:microsoft.com/office/officeart/2008/layout/VerticalCurvedList"/>
    <dgm:cxn modelId="{207879EF-A25C-48CA-BE23-7441CBDA9371}" type="presParOf" srcId="{A68DF316-4450-48DF-813C-5B2B4EE8130D}" destId="{671E5C1B-C08B-41B5-BA83-88AA314A108A}" srcOrd="0" destOrd="0" presId="urn:microsoft.com/office/officeart/2008/layout/VerticalCurvedList"/>
    <dgm:cxn modelId="{EF0E26E0-632B-401D-AB42-A713F8015720}" type="presParOf" srcId="{A68DF316-4450-48DF-813C-5B2B4EE8130D}" destId="{B9F47808-03E5-4ED6-915C-42E3A98715D9}" srcOrd="1" destOrd="0" presId="urn:microsoft.com/office/officeart/2008/layout/VerticalCurvedList"/>
    <dgm:cxn modelId="{71105051-A5FB-4050-AD41-B10D09EB04A1}" type="presParOf" srcId="{A68DF316-4450-48DF-813C-5B2B4EE8130D}" destId="{AD2B0466-95A0-4352-ADBA-B42D74861C93}" srcOrd="2" destOrd="0" presId="urn:microsoft.com/office/officeart/2008/layout/VerticalCurvedList"/>
    <dgm:cxn modelId="{4AE91A67-1F17-465C-937E-C336F7F7E682}" type="presParOf" srcId="{A68DF316-4450-48DF-813C-5B2B4EE8130D}" destId="{B5BE051E-9E7B-44B5-8566-0879EDB55CC0}" srcOrd="3" destOrd="0" presId="urn:microsoft.com/office/officeart/2008/layout/VerticalCurvedList"/>
    <dgm:cxn modelId="{37A7CB98-984E-4BFB-ACBC-DBCF66EAE27C}" type="presParOf" srcId="{8F4051BC-B8A1-48D0-9D97-77093DBB415C}" destId="{14B67134-8C36-4866-8019-D5012FA47D5A}" srcOrd="1" destOrd="0" presId="urn:microsoft.com/office/officeart/2008/layout/VerticalCurvedList"/>
    <dgm:cxn modelId="{E3168F47-0E3C-4A66-927F-A97D61E3BA25}" type="presParOf" srcId="{8F4051BC-B8A1-48D0-9D97-77093DBB415C}" destId="{63A56533-A428-4DDF-B229-F690669ECDBF}" srcOrd="2" destOrd="0" presId="urn:microsoft.com/office/officeart/2008/layout/VerticalCurvedList"/>
    <dgm:cxn modelId="{B30F5BD5-02C7-4634-BDE0-E61EED288AB3}" type="presParOf" srcId="{63A56533-A428-4DDF-B229-F690669ECDBF}" destId="{2665EC35-282C-4B6E-8B2D-3162EAA32628}" srcOrd="0" destOrd="0" presId="urn:microsoft.com/office/officeart/2008/layout/VerticalCurvedList"/>
    <dgm:cxn modelId="{F3C4C8F7-3F7F-4333-8476-823085FBC733}" type="presParOf" srcId="{8F4051BC-B8A1-48D0-9D97-77093DBB415C}" destId="{65F883F2-625E-4D59-A77C-AD48B916E435}" srcOrd="3" destOrd="0" presId="urn:microsoft.com/office/officeart/2008/layout/VerticalCurvedList"/>
    <dgm:cxn modelId="{C03F4B82-19C3-4886-82B1-DBA3A13A8A16}" type="presParOf" srcId="{8F4051BC-B8A1-48D0-9D97-77093DBB415C}" destId="{9520AA5C-1240-4885-9C84-14BA982CF100}" srcOrd="4" destOrd="0" presId="urn:microsoft.com/office/officeart/2008/layout/VerticalCurvedList"/>
    <dgm:cxn modelId="{2794A7BE-70BE-4DC4-BC04-88C24D39CF44}" type="presParOf" srcId="{9520AA5C-1240-4885-9C84-14BA982CF100}" destId="{822AC1B6-4AED-4E64-A2E7-8ADDD84A85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35BDBC-0455-4541-B21A-4737C42D3D6B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4373FD0B-A1F1-474C-A646-2697FCEB3B55}">
      <dgm:prSet/>
      <dgm:spPr>
        <a:solidFill>
          <a:srgbClr val="FFCC99"/>
        </a:solidFill>
      </dgm:spPr>
      <dgm:t>
        <a:bodyPr/>
        <a:lstStyle/>
        <a:p>
          <a:pPr rtl="0"/>
          <a:r>
            <a:rPr lang="lv-LV" dirty="0" smtClean="0"/>
            <a:t>Neapmierinošs vērtējums, jo nav izmantoti atsauces dokumenti:</a:t>
          </a:r>
          <a:endParaRPr lang="en-GB" dirty="0"/>
        </a:p>
      </dgm:t>
    </dgm:pt>
    <dgm:pt modelId="{AF5A052F-A284-47A8-99D5-28E1F5E1EAFD}" type="parTrans" cxnId="{8C8C7EED-1262-4DF7-A4FE-9B7805674C39}">
      <dgm:prSet/>
      <dgm:spPr/>
      <dgm:t>
        <a:bodyPr/>
        <a:lstStyle/>
        <a:p>
          <a:endParaRPr lang="en-GB"/>
        </a:p>
      </dgm:t>
    </dgm:pt>
    <dgm:pt modelId="{69E33E4D-F4A2-40F8-B677-95C651671954}" type="sibTrans" cxnId="{8C8C7EED-1262-4DF7-A4FE-9B7805674C39}">
      <dgm:prSet/>
      <dgm:spPr/>
      <dgm:t>
        <a:bodyPr/>
        <a:lstStyle/>
        <a:p>
          <a:endParaRPr lang="en-GB"/>
        </a:p>
      </dgm:t>
    </dgm:pt>
    <dgm:pt modelId="{BF751971-D33D-45CB-93DA-8C1EC4AFBC9C}">
      <dgm:prSet/>
      <dgm:spPr/>
      <dgm:t>
        <a:bodyPr/>
        <a:lstStyle/>
        <a:p>
          <a:pPr rtl="0"/>
          <a:r>
            <a:rPr lang="lv-LV" dirty="0" smtClean="0"/>
            <a:t>ORI dokumentā </a:t>
          </a:r>
          <a:r>
            <a:rPr lang="lv-LV" smtClean="0"/>
            <a:t>neminēta regula;</a:t>
          </a:r>
          <a:endParaRPr lang="en-GB" dirty="0"/>
        </a:p>
      </dgm:t>
    </dgm:pt>
    <dgm:pt modelId="{3C92EDE9-5790-4A14-A790-5D2C5317FA70}" type="parTrans" cxnId="{53DAD042-9B0E-4F93-A33A-D5AE6C147042}">
      <dgm:prSet/>
      <dgm:spPr/>
      <dgm:t>
        <a:bodyPr/>
        <a:lstStyle/>
        <a:p>
          <a:endParaRPr lang="en-GB"/>
        </a:p>
      </dgm:t>
    </dgm:pt>
    <dgm:pt modelId="{872D210C-4C46-4210-B534-23E519336F9A}" type="sibTrans" cxnId="{53DAD042-9B0E-4F93-A33A-D5AE6C147042}">
      <dgm:prSet/>
      <dgm:spPr/>
      <dgm:t>
        <a:bodyPr/>
        <a:lstStyle/>
        <a:p>
          <a:endParaRPr lang="en-GB"/>
        </a:p>
      </dgm:t>
    </dgm:pt>
    <dgm:pt modelId="{19DDEE13-A2D2-4370-9FAE-6CA983F7A5ED}">
      <dgm:prSet/>
      <dgm:spPr/>
      <dgm:t>
        <a:bodyPr/>
        <a:lstStyle/>
        <a:p>
          <a:pPr rtl="0"/>
          <a:r>
            <a:rPr lang="lv-LV" dirty="0" smtClean="0"/>
            <a:t>Grozāmais dokuments, kas nav atrodams latviski.</a:t>
          </a:r>
          <a:endParaRPr lang="en-GB" dirty="0"/>
        </a:p>
      </dgm:t>
    </dgm:pt>
    <dgm:pt modelId="{C05ECEA0-45BD-4694-BAE3-4D55CCDDD3AB}" type="parTrans" cxnId="{2566316C-BD2D-4E92-9283-7956BD5EC200}">
      <dgm:prSet/>
      <dgm:spPr/>
      <dgm:t>
        <a:bodyPr/>
        <a:lstStyle/>
        <a:p>
          <a:endParaRPr lang="en-GB"/>
        </a:p>
      </dgm:t>
    </dgm:pt>
    <dgm:pt modelId="{B1B02D5E-818B-48A7-99E9-EAACEA271A6F}" type="sibTrans" cxnId="{2566316C-BD2D-4E92-9283-7956BD5EC200}">
      <dgm:prSet/>
      <dgm:spPr/>
      <dgm:t>
        <a:bodyPr/>
        <a:lstStyle/>
        <a:p>
          <a:endParaRPr lang="en-GB"/>
        </a:p>
      </dgm:t>
    </dgm:pt>
    <dgm:pt modelId="{CE50F25A-9D9C-4F58-8399-E310FE4CA9EF}" type="pres">
      <dgm:prSet presAssocID="{7935BDBC-0455-4541-B21A-4737C42D3D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B08EBA-4667-4101-B942-C1DCB94FF7A3}" type="pres">
      <dgm:prSet presAssocID="{7935BDBC-0455-4541-B21A-4737C42D3D6B}" presName="dummyMaxCanvas" presStyleCnt="0">
        <dgm:presLayoutVars/>
      </dgm:prSet>
      <dgm:spPr/>
    </dgm:pt>
    <dgm:pt modelId="{71B52F23-758D-4ADE-B862-1A839ED13827}" type="pres">
      <dgm:prSet presAssocID="{7935BDBC-0455-4541-B21A-4737C42D3D6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8AF878-1014-414C-8CC3-E27B6C6DD966}" type="pres">
      <dgm:prSet presAssocID="{7935BDBC-0455-4541-B21A-4737C42D3D6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9B8AC9-6CF8-4737-A567-04737179C889}" type="pres">
      <dgm:prSet presAssocID="{7935BDBC-0455-4541-B21A-4737C42D3D6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03FC48-C39B-41C0-8B05-6A2F9A0C7E9B}" type="pres">
      <dgm:prSet presAssocID="{7935BDBC-0455-4541-B21A-4737C42D3D6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088AFB-3AB7-4033-91AF-D04172B881E3}" type="pres">
      <dgm:prSet presAssocID="{7935BDBC-0455-4541-B21A-4737C42D3D6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BFB7A3-92BC-40D0-9A5C-88D9A971B6C3}" type="pres">
      <dgm:prSet presAssocID="{7935BDBC-0455-4541-B21A-4737C42D3D6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B17CB3-FCAD-40A4-9642-2B82172E66E7}" type="pres">
      <dgm:prSet presAssocID="{7935BDBC-0455-4541-B21A-4737C42D3D6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F8F67C-434A-41DC-AB32-5DCF60896DA2}" type="pres">
      <dgm:prSet presAssocID="{7935BDBC-0455-4541-B21A-4737C42D3D6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2975AB-7420-4B85-97B6-5E3D605FA897}" type="presOf" srcId="{BF751971-D33D-45CB-93DA-8C1EC4AFBC9C}" destId="{248AF878-1014-414C-8CC3-E27B6C6DD966}" srcOrd="0" destOrd="0" presId="urn:microsoft.com/office/officeart/2005/8/layout/vProcess5"/>
    <dgm:cxn modelId="{5A4C0788-68F9-4039-8EEA-C4915B7C436B}" type="presOf" srcId="{BF751971-D33D-45CB-93DA-8C1EC4AFBC9C}" destId="{38B17CB3-FCAD-40A4-9642-2B82172E66E7}" srcOrd="1" destOrd="0" presId="urn:microsoft.com/office/officeart/2005/8/layout/vProcess5"/>
    <dgm:cxn modelId="{F6C69E2B-A5EA-4506-BB21-EE1B4ACBC7C1}" type="presOf" srcId="{4373FD0B-A1F1-474C-A646-2697FCEB3B55}" destId="{44BFB7A3-92BC-40D0-9A5C-88D9A971B6C3}" srcOrd="1" destOrd="0" presId="urn:microsoft.com/office/officeart/2005/8/layout/vProcess5"/>
    <dgm:cxn modelId="{169B52D4-22E3-4219-8F07-7F2962D3C220}" type="presOf" srcId="{19DDEE13-A2D2-4370-9FAE-6CA983F7A5ED}" destId="{9FF8F67C-434A-41DC-AB32-5DCF60896DA2}" srcOrd="1" destOrd="0" presId="urn:microsoft.com/office/officeart/2005/8/layout/vProcess5"/>
    <dgm:cxn modelId="{8C8C7EED-1262-4DF7-A4FE-9B7805674C39}" srcId="{7935BDBC-0455-4541-B21A-4737C42D3D6B}" destId="{4373FD0B-A1F1-474C-A646-2697FCEB3B55}" srcOrd="0" destOrd="0" parTransId="{AF5A052F-A284-47A8-99D5-28E1F5E1EAFD}" sibTransId="{69E33E4D-F4A2-40F8-B677-95C651671954}"/>
    <dgm:cxn modelId="{53DAD042-9B0E-4F93-A33A-D5AE6C147042}" srcId="{7935BDBC-0455-4541-B21A-4737C42D3D6B}" destId="{BF751971-D33D-45CB-93DA-8C1EC4AFBC9C}" srcOrd="1" destOrd="0" parTransId="{3C92EDE9-5790-4A14-A790-5D2C5317FA70}" sibTransId="{872D210C-4C46-4210-B534-23E519336F9A}"/>
    <dgm:cxn modelId="{938AD052-5B56-4433-8987-435031624E62}" type="presOf" srcId="{69E33E4D-F4A2-40F8-B677-95C651671954}" destId="{8303FC48-C39B-41C0-8B05-6A2F9A0C7E9B}" srcOrd="0" destOrd="0" presId="urn:microsoft.com/office/officeart/2005/8/layout/vProcess5"/>
    <dgm:cxn modelId="{91195D20-10A1-4DC8-94FD-B43CBEB33824}" type="presOf" srcId="{4373FD0B-A1F1-474C-A646-2697FCEB3B55}" destId="{71B52F23-758D-4ADE-B862-1A839ED13827}" srcOrd="0" destOrd="0" presId="urn:microsoft.com/office/officeart/2005/8/layout/vProcess5"/>
    <dgm:cxn modelId="{F10C0097-9BB6-4DD0-A74E-76097581B24D}" type="presOf" srcId="{872D210C-4C46-4210-B534-23E519336F9A}" destId="{CE088AFB-3AB7-4033-91AF-D04172B881E3}" srcOrd="0" destOrd="0" presId="urn:microsoft.com/office/officeart/2005/8/layout/vProcess5"/>
    <dgm:cxn modelId="{6582BA88-423D-42F4-851B-BD5CFED59BA9}" type="presOf" srcId="{7935BDBC-0455-4541-B21A-4737C42D3D6B}" destId="{CE50F25A-9D9C-4F58-8399-E310FE4CA9EF}" srcOrd="0" destOrd="0" presId="urn:microsoft.com/office/officeart/2005/8/layout/vProcess5"/>
    <dgm:cxn modelId="{2566316C-BD2D-4E92-9283-7956BD5EC200}" srcId="{7935BDBC-0455-4541-B21A-4737C42D3D6B}" destId="{19DDEE13-A2D2-4370-9FAE-6CA983F7A5ED}" srcOrd="2" destOrd="0" parTransId="{C05ECEA0-45BD-4694-BAE3-4D55CCDDD3AB}" sibTransId="{B1B02D5E-818B-48A7-99E9-EAACEA271A6F}"/>
    <dgm:cxn modelId="{F424104C-F888-4AA5-B190-A6524B650C7C}" type="presOf" srcId="{19DDEE13-A2D2-4370-9FAE-6CA983F7A5ED}" destId="{509B8AC9-6CF8-4737-A567-04737179C889}" srcOrd="0" destOrd="0" presId="urn:microsoft.com/office/officeart/2005/8/layout/vProcess5"/>
    <dgm:cxn modelId="{D138CCF0-C1CD-4426-AF99-BD3AF746FE6E}" type="presParOf" srcId="{CE50F25A-9D9C-4F58-8399-E310FE4CA9EF}" destId="{33B08EBA-4667-4101-B942-C1DCB94FF7A3}" srcOrd="0" destOrd="0" presId="urn:microsoft.com/office/officeart/2005/8/layout/vProcess5"/>
    <dgm:cxn modelId="{5F8A0D2A-F39B-486E-BAC5-6D6CCED0B7DB}" type="presParOf" srcId="{CE50F25A-9D9C-4F58-8399-E310FE4CA9EF}" destId="{71B52F23-758D-4ADE-B862-1A839ED13827}" srcOrd="1" destOrd="0" presId="urn:microsoft.com/office/officeart/2005/8/layout/vProcess5"/>
    <dgm:cxn modelId="{0B5AE95B-884B-433B-BABD-BC9A4E34F932}" type="presParOf" srcId="{CE50F25A-9D9C-4F58-8399-E310FE4CA9EF}" destId="{248AF878-1014-414C-8CC3-E27B6C6DD966}" srcOrd="2" destOrd="0" presId="urn:microsoft.com/office/officeart/2005/8/layout/vProcess5"/>
    <dgm:cxn modelId="{BFBD3BEC-2E09-4D18-A0C1-3556251D1E3E}" type="presParOf" srcId="{CE50F25A-9D9C-4F58-8399-E310FE4CA9EF}" destId="{509B8AC9-6CF8-4737-A567-04737179C889}" srcOrd="3" destOrd="0" presId="urn:microsoft.com/office/officeart/2005/8/layout/vProcess5"/>
    <dgm:cxn modelId="{5FD6B8FE-536B-4D10-8EAE-1823B7360118}" type="presParOf" srcId="{CE50F25A-9D9C-4F58-8399-E310FE4CA9EF}" destId="{8303FC48-C39B-41C0-8B05-6A2F9A0C7E9B}" srcOrd="4" destOrd="0" presId="urn:microsoft.com/office/officeart/2005/8/layout/vProcess5"/>
    <dgm:cxn modelId="{61727E34-BD6D-4003-9F2C-17D2068FCA6A}" type="presParOf" srcId="{CE50F25A-9D9C-4F58-8399-E310FE4CA9EF}" destId="{CE088AFB-3AB7-4033-91AF-D04172B881E3}" srcOrd="5" destOrd="0" presId="urn:microsoft.com/office/officeart/2005/8/layout/vProcess5"/>
    <dgm:cxn modelId="{A3FB546E-F726-408F-BFD4-5DAD4A54E4DB}" type="presParOf" srcId="{CE50F25A-9D9C-4F58-8399-E310FE4CA9EF}" destId="{44BFB7A3-92BC-40D0-9A5C-88D9A971B6C3}" srcOrd="6" destOrd="0" presId="urn:microsoft.com/office/officeart/2005/8/layout/vProcess5"/>
    <dgm:cxn modelId="{B43BF027-DCB8-49B5-A4D1-EE952B0211E6}" type="presParOf" srcId="{CE50F25A-9D9C-4F58-8399-E310FE4CA9EF}" destId="{38B17CB3-FCAD-40A4-9642-2B82172E66E7}" srcOrd="7" destOrd="0" presId="urn:microsoft.com/office/officeart/2005/8/layout/vProcess5"/>
    <dgm:cxn modelId="{C784588A-ADEF-459F-9A9A-7B11130F5571}" type="presParOf" srcId="{CE50F25A-9D9C-4F58-8399-E310FE4CA9EF}" destId="{9FF8F67C-434A-41DC-AB32-5DCF60896D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BA77A-4FF2-46F7-9615-789E125F7B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84529E19-1535-416D-96AA-ECA8AD99BCFA}">
      <dgm:prSet phldrT="[Text]"/>
      <dgm:spPr/>
      <dgm:t>
        <a:bodyPr/>
        <a:lstStyle/>
        <a:p>
          <a:r>
            <a:rPr lang="lv-LV" dirty="0" smtClean="0"/>
            <a:t>Vairāku darbu nodošana</a:t>
          </a:r>
          <a:endParaRPr lang="en-GB" dirty="0"/>
        </a:p>
      </dgm:t>
    </dgm:pt>
    <dgm:pt modelId="{1956C4EA-9BAE-4444-928A-E3D99C4EE018}" type="parTrans" cxnId="{CAAF36AD-AFE4-452F-B199-0983CA1F036B}">
      <dgm:prSet/>
      <dgm:spPr/>
      <dgm:t>
        <a:bodyPr/>
        <a:lstStyle/>
        <a:p>
          <a:endParaRPr lang="en-GB"/>
        </a:p>
      </dgm:t>
    </dgm:pt>
    <dgm:pt modelId="{B54D2B7C-1462-4E86-9894-EE776F30B578}" type="sibTrans" cxnId="{CAAF36AD-AFE4-452F-B199-0983CA1F036B}">
      <dgm:prSet/>
      <dgm:spPr/>
      <dgm:t>
        <a:bodyPr/>
        <a:lstStyle/>
        <a:p>
          <a:endParaRPr lang="en-GB"/>
        </a:p>
      </dgm:t>
    </dgm:pt>
    <dgm:pt modelId="{02C2E846-F29D-45EE-A011-C0A8EEF0B3C4}">
      <dgm:prSet phldrT="[Text]"/>
      <dgm:spPr/>
      <dgm:t>
        <a:bodyPr/>
        <a:lstStyle/>
        <a:p>
          <a:r>
            <a:rPr lang="lv-LV" dirty="0" smtClean="0"/>
            <a:t>Svērta vērtēšana</a:t>
          </a:r>
          <a:endParaRPr lang="en-GB" dirty="0"/>
        </a:p>
      </dgm:t>
    </dgm:pt>
    <dgm:pt modelId="{BB841917-5027-48F0-ADFE-CBB5C634DB5B}" type="parTrans" cxnId="{ED0EB818-F6D8-4A52-B9B3-AEF72E2B7E49}">
      <dgm:prSet/>
      <dgm:spPr/>
      <dgm:t>
        <a:bodyPr/>
        <a:lstStyle/>
        <a:p>
          <a:endParaRPr lang="en-GB"/>
        </a:p>
      </dgm:t>
    </dgm:pt>
    <dgm:pt modelId="{284A67F0-A608-4918-A5F6-AF47D552E2A4}" type="sibTrans" cxnId="{ED0EB818-F6D8-4A52-B9B3-AEF72E2B7E49}">
      <dgm:prSet/>
      <dgm:spPr/>
      <dgm:t>
        <a:bodyPr/>
        <a:lstStyle/>
        <a:p>
          <a:endParaRPr lang="en-GB"/>
        </a:p>
      </dgm:t>
    </dgm:pt>
    <dgm:pt modelId="{C20EEFD4-1F4D-41F4-84A8-7AD06AD9E6A8}">
      <dgm:prSet phldrT="[Text]"/>
      <dgm:spPr/>
      <dgm:t>
        <a:bodyPr/>
        <a:lstStyle/>
        <a:p>
          <a:r>
            <a:rPr lang="lv-LV" dirty="0" smtClean="0"/>
            <a:t>Atmiņas uzticamība</a:t>
          </a:r>
          <a:endParaRPr lang="en-GB" dirty="0"/>
        </a:p>
      </dgm:t>
    </dgm:pt>
    <dgm:pt modelId="{B74428C4-BAEA-4A63-A495-27B6310EAFFE}" type="parTrans" cxnId="{94F223FE-FE57-4D39-B703-C16209486804}">
      <dgm:prSet/>
      <dgm:spPr/>
      <dgm:t>
        <a:bodyPr/>
        <a:lstStyle/>
        <a:p>
          <a:endParaRPr lang="en-GB"/>
        </a:p>
      </dgm:t>
    </dgm:pt>
    <dgm:pt modelId="{938B560D-F308-492D-AA13-95004EB763DA}" type="sibTrans" cxnId="{94F223FE-FE57-4D39-B703-C16209486804}">
      <dgm:prSet/>
      <dgm:spPr/>
      <dgm:t>
        <a:bodyPr/>
        <a:lstStyle/>
        <a:p>
          <a:endParaRPr lang="en-GB"/>
        </a:p>
      </dgm:t>
    </dgm:pt>
    <dgm:pt modelId="{40688CFC-7524-4518-AC1F-0371C93C9AE3}">
      <dgm:prSet/>
      <dgm:spPr/>
      <dgm:t>
        <a:bodyPr/>
        <a:lstStyle/>
        <a:p>
          <a:r>
            <a:rPr lang="lv-LV" dirty="0" smtClean="0"/>
            <a:t>Rēķinu izrakstīšanas atvieglošana</a:t>
          </a:r>
          <a:endParaRPr lang="en-GB" dirty="0"/>
        </a:p>
      </dgm:t>
    </dgm:pt>
    <dgm:pt modelId="{BAD8F9BC-43C3-4EFA-A9FC-BF2667522B89}" type="parTrans" cxnId="{8B2B62B6-29FF-49F8-AE0B-73900CDC8181}">
      <dgm:prSet/>
      <dgm:spPr/>
      <dgm:t>
        <a:bodyPr/>
        <a:lstStyle/>
        <a:p>
          <a:endParaRPr lang="en-GB"/>
        </a:p>
      </dgm:t>
    </dgm:pt>
    <dgm:pt modelId="{E3EEB1A0-3BE6-41CC-A18B-FF433B5E66B3}" type="sibTrans" cxnId="{8B2B62B6-29FF-49F8-AE0B-73900CDC8181}">
      <dgm:prSet/>
      <dgm:spPr/>
      <dgm:t>
        <a:bodyPr/>
        <a:lstStyle/>
        <a:p>
          <a:endParaRPr lang="en-GB"/>
        </a:p>
      </dgm:t>
    </dgm:pt>
    <dgm:pt modelId="{5CBB4664-623D-4532-A878-782E965D010C}" type="pres">
      <dgm:prSet presAssocID="{DE4BA77A-4FF2-46F7-9615-789E125F7B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DCA1B17-7C8F-433F-94D6-D02756688CD9}" type="pres">
      <dgm:prSet presAssocID="{DE4BA77A-4FF2-46F7-9615-789E125F7BB5}" presName="Name1" presStyleCnt="0"/>
      <dgm:spPr/>
    </dgm:pt>
    <dgm:pt modelId="{3C515153-7DFB-4C59-9585-65E6FEB42A8F}" type="pres">
      <dgm:prSet presAssocID="{DE4BA77A-4FF2-46F7-9615-789E125F7BB5}" presName="cycle" presStyleCnt="0"/>
      <dgm:spPr/>
    </dgm:pt>
    <dgm:pt modelId="{E7CFF885-4D3E-4976-BBE2-BBEF49B11118}" type="pres">
      <dgm:prSet presAssocID="{DE4BA77A-4FF2-46F7-9615-789E125F7BB5}" presName="srcNode" presStyleLbl="node1" presStyleIdx="0" presStyleCnt="4"/>
      <dgm:spPr/>
    </dgm:pt>
    <dgm:pt modelId="{5BE6E541-0BF3-4DC4-A5AB-01C61621B6BC}" type="pres">
      <dgm:prSet presAssocID="{DE4BA77A-4FF2-46F7-9615-789E125F7BB5}" presName="conn" presStyleLbl="parChTrans1D2" presStyleIdx="0" presStyleCnt="1"/>
      <dgm:spPr/>
      <dgm:t>
        <a:bodyPr/>
        <a:lstStyle/>
        <a:p>
          <a:endParaRPr lang="en-GB"/>
        </a:p>
      </dgm:t>
    </dgm:pt>
    <dgm:pt modelId="{9A090860-68DE-430A-B3C3-53EA307DB27A}" type="pres">
      <dgm:prSet presAssocID="{DE4BA77A-4FF2-46F7-9615-789E125F7BB5}" presName="extraNode" presStyleLbl="node1" presStyleIdx="0" presStyleCnt="4"/>
      <dgm:spPr/>
    </dgm:pt>
    <dgm:pt modelId="{64D3EF89-FB50-4ABA-B66A-F27D97B24AF9}" type="pres">
      <dgm:prSet presAssocID="{DE4BA77A-4FF2-46F7-9615-789E125F7BB5}" presName="dstNode" presStyleLbl="node1" presStyleIdx="0" presStyleCnt="4"/>
      <dgm:spPr/>
    </dgm:pt>
    <dgm:pt modelId="{71061028-AB37-439A-B405-5A70E2FC7B27}" type="pres">
      <dgm:prSet presAssocID="{84529E19-1535-416D-96AA-ECA8AD99BCFA}" presName="text_1" presStyleLbl="node1" presStyleIdx="0" presStyleCnt="4" custLinFactNeighborX="6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DD08E1-4562-41E2-A174-43F88EEA0106}" type="pres">
      <dgm:prSet presAssocID="{84529E19-1535-416D-96AA-ECA8AD99BCFA}" presName="accent_1" presStyleCnt="0"/>
      <dgm:spPr/>
    </dgm:pt>
    <dgm:pt modelId="{0DE397DF-7337-4433-BD9D-6EA7C5A21071}" type="pres">
      <dgm:prSet presAssocID="{84529E19-1535-416D-96AA-ECA8AD99BCFA}" presName="accentRepeatNode" presStyleLbl="solidFgAcc1" presStyleIdx="0" presStyleCnt="4"/>
      <dgm:spPr/>
    </dgm:pt>
    <dgm:pt modelId="{685658D0-1B7C-418E-BB54-1A94A5D1F5DF}" type="pres">
      <dgm:prSet presAssocID="{02C2E846-F29D-45EE-A011-C0A8EEF0B3C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A923DD-73C2-4C86-9A31-B34FFF89CF4E}" type="pres">
      <dgm:prSet presAssocID="{02C2E846-F29D-45EE-A011-C0A8EEF0B3C4}" presName="accent_2" presStyleCnt="0"/>
      <dgm:spPr/>
    </dgm:pt>
    <dgm:pt modelId="{1CCA5D66-1201-44C4-B5E1-D4183953514A}" type="pres">
      <dgm:prSet presAssocID="{02C2E846-F29D-45EE-A011-C0A8EEF0B3C4}" presName="accentRepeatNode" presStyleLbl="solidFgAcc1" presStyleIdx="1" presStyleCnt="4"/>
      <dgm:spPr/>
    </dgm:pt>
    <dgm:pt modelId="{2FFE8F8A-1B9E-49A6-B5A5-C3C7B37882E5}" type="pres">
      <dgm:prSet presAssocID="{C20EEFD4-1F4D-41F4-84A8-7AD06AD9E6A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BC6122-A4E1-4998-AC8E-CD479599D178}" type="pres">
      <dgm:prSet presAssocID="{C20EEFD4-1F4D-41F4-84A8-7AD06AD9E6A8}" presName="accent_3" presStyleCnt="0"/>
      <dgm:spPr/>
    </dgm:pt>
    <dgm:pt modelId="{4501B62C-4DEA-40A7-9199-5BA8E0746DF7}" type="pres">
      <dgm:prSet presAssocID="{C20EEFD4-1F4D-41F4-84A8-7AD06AD9E6A8}" presName="accentRepeatNode" presStyleLbl="solidFgAcc1" presStyleIdx="2" presStyleCnt="4"/>
      <dgm:spPr/>
    </dgm:pt>
    <dgm:pt modelId="{8BCFDA8E-6804-4FEA-B0D8-E52FC91E6E27}" type="pres">
      <dgm:prSet presAssocID="{40688CFC-7524-4518-AC1F-0371C93C9AE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7D4B33-00B3-4AA2-87A2-BCA38311B48C}" type="pres">
      <dgm:prSet presAssocID="{40688CFC-7524-4518-AC1F-0371C93C9AE3}" presName="accent_4" presStyleCnt="0"/>
      <dgm:spPr/>
    </dgm:pt>
    <dgm:pt modelId="{C1080E2B-C885-4F39-9E41-1DB817D2349F}" type="pres">
      <dgm:prSet presAssocID="{40688CFC-7524-4518-AC1F-0371C93C9AE3}" presName="accentRepeatNode" presStyleLbl="solidFgAcc1" presStyleIdx="3" presStyleCnt="4"/>
      <dgm:spPr/>
    </dgm:pt>
  </dgm:ptLst>
  <dgm:cxnLst>
    <dgm:cxn modelId="{64F4C80B-CDE2-4FCB-8EF5-87398CFA501A}" type="presOf" srcId="{DE4BA77A-4FF2-46F7-9615-789E125F7BB5}" destId="{5CBB4664-623D-4532-A878-782E965D010C}" srcOrd="0" destOrd="0" presId="urn:microsoft.com/office/officeart/2008/layout/VerticalCurvedList"/>
    <dgm:cxn modelId="{CAAF36AD-AFE4-452F-B199-0983CA1F036B}" srcId="{DE4BA77A-4FF2-46F7-9615-789E125F7BB5}" destId="{84529E19-1535-416D-96AA-ECA8AD99BCFA}" srcOrd="0" destOrd="0" parTransId="{1956C4EA-9BAE-4444-928A-E3D99C4EE018}" sibTransId="{B54D2B7C-1462-4E86-9894-EE776F30B578}"/>
    <dgm:cxn modelId="{ED0EB818-F6D8-4A52-B9B3-AEF72E2B7E49}" srcId="{DE4BA77A-4FF2-46F7-9615-789E125F7BB5}" destId="{02C2E846-F29D-45EE-A011-C0A8EEF0B3C4}" srcOrd="1" destOrd="0" parTransId="{BB841917-5027-48F0-ADFE-CBB5C634DB5B}" sibTransId="{284A67F0-A608-4918-A5F6-AF47D552E2A4}"/>
    <dgm:cxn modelId="{94F223FE-FE57-4D39-B703-C16209486804}" srcId="{DE4BA77A-4FF2-46F7-9615-789E125F7BB5}" destId="{C20EEFD4-1F4D-41F4-84A8-7AD06AD9E6A8}" srcOrd="2" destOrd="0" parTransId="{B74428C4-BAEA-4A63-A495-27B6310EAFFE}" sibTransId="{938B560D-F308-492D-AA13-95004EB763DA}"/>
    <dgm:cxn modelId="{884042C9-DE6A-4AD9-B174-7E737F303B59}" type="presOf" srcId="{02C2E846-F29D-45EE-A011-C0A8EEF0B3C4}" destId="{685658D0-1B7C-418E-BB54-1A94A5D1F5DF}" srcOrd="0" destOrd="0" presId="urn:microsoft.com/office/officeart/2008/layout/VerticalCurvedList"/>
    <dgm:cxn modelId="{F3905401-9935-4CD0-A174-441BA1806F62}" type="presOf" srcId="{40688CFC-7524-4518-AC1F-0371C93C9AE3}" destId="{8BCFDA8E-6804-4FEA-B0D8-E52FC91E6E27}" srcOrd="0" destOrd="0" presId="urn:microsoft.com/office/officeart/2008/layout/VerticalCurvedList"/>
    <dgm:cxn modelId="{AF36D06E-0067-4950-9D74-B9CC384BDE3C}" type="presOf" srcId="{C20EEFD4-1F4D-41F4-84A8-7AD06AD9E6A8}" destId="{2FFE8F8A-1B9E-49A6-B5A5-C3C7B37882E5}" srcOrd="0" destOrd="0" presId="urn:microsoft.com/office/officeart/2008/layout/VerticalCurvedList"/>
    <dgm:cxn modelId="{F53EDC99-EC0E-41B4-9C31-4FCE4CC45ADB}" type="presOf" srcId="{B54D2B7C-1462-4E86-9894-EE776F30B578}" destId="{5BE6E541-0BF3-4DC4-A5AB-01C61621B6BC}" srcOrd="0" destOrd="0" presId="urn:microsoft.com/office/officeart/2008/layout/VerticalCurvedList"/>
    <dgm:cxn modelId="{FE6926A7-7210-4AC5-8EEB-BD16DA9A415C}" type="presOf" srcId="{84529E19-1535-416D-96AA-ECA8AD99BCFA}" destId="{71061028-AB37-439A-B405-5A70E2FC7B27}" srcOrd="0" destOrd="0" presId="urn:microsoft.com/office/officeart/2008/layout/VerticalCurvedList"/>
    <dgm:cxn modelId="{8B2B62B6-29FF-49F8-AE0B-73900CDC8181}" srcId="{DE4BA77A-4FF2-46F7-9615-789E125F7BB5}" destId="{40688CFC-7524-4518-AC1F-0371C93C9AE3}" srcOrd="3" destOrd="0" parTransId="{BAD8F9BC-43C3-4EFA-A9FC-BF2667522B89}" sibTransId="{E3EEB1A0-3BE6-41CC-A18B-FF433B5E66B3}"/>
    <dgm:cxn modelId="{232E1006-DD4B-4D6E-AE48-7B37E873C2B5}" type="presParOf" srcId="{5CBB4664-623D-4532-A878-782E965D010C}" destId="{6DCA1B17-7C8F-433F-94D6-D02756688CD9}" srcOrd="0" destOrd="0" presId="urn:microsoft.com/office/officeart/2008/layout/VerticalCurvedList"/>
    <dgm:cxn modelId="{9FA8BAA0-CF0F-4D9B-A1BD-3A800DC122D5}" type="presParOf" srcId="{6DCA1B17-7C8F-433F-94D6-D02756688CD9}" destId="{3C515153-7DFB-4C59-9585-65E6FEB42A8F}" srcOrd="0" destOrd="0" presId="urn:microsoft.com/office/officeart/2008/layout/VerticalCurvedList"/>
    <dgm:cxn modelId="{5B76D075-E477-4C4A-80B6-456A2229D299}" type="presParOf" srcId="{3C515153-7DFB-4C59-9585-65E6FEB42A8F}" destId="{E7CFF885-4D3E-4976-BBE2-BBEF49B11118}" srcOrd="0" destOrd="0" presId="urn:microsoft.com/office/officeart/2008/layout/VerticalCurvedList"/>
    <dgm:cxn modelId="{73B5D128-740D-45FB-A127-4D4B5F8F38D4}" type="presParOf" srcId="{3C515153-7DFB-4C59-9585-65E6FEB42A8F}" destId="{5BE6E541-0BF3-4DC4-A5AB-01C61621B6BC}" srcOrd="1" destOrd="0" presId="urn:microsoft.com/office/officeart/2008/layout/VerticalCurvedList"/>
    <dgm:cxn modelId="{6467738B-1285-431E-9D2F-D71FE4D79415}" type="presParOf" srcId="{3C515153-7DFB-4C59-9585-65E6FEB42A8F}" destId="{9A090860-68DE-430A-B3C3-53EA307DB27A}" srcOrd="2" destOrd="0" presId="urn:microsoft.com/office/officeart/2008/layout/VerticalCurvedList"/>
    <dgm:cxn modelId="{49028F01-7B20-44C0-8525-72A9D54DF71B}" type="presParOf" srcId="{3C515153-7DFB-4C59-9585-65E6FEB42A8F}" destId="{64D3EF89-FB50-4ABA-B66A-F27D97B24AF9}" srcOrd="3" destOrd="0" presId="urn:microsoft.com/office/officeart/2008/layout/VerticalCurvedList"/>
    <dgm:cxn modelId="{2175A739-3F86-4C64-A9A1-4F578C8A5558}" type="presParOf" srcId="{6DCA1B17-7C8F-433F-94D6-D02756688CD9}" destId="{71061028-AB37-439A-B405-5A70E2FC7B27}" srcOrd="1" destOrd="0" presId="urn:microsoft.com/office/officeart/2008/layout/VerticalCurvedList"/>
    <dgm:cxn modelId="{57A91260-A9B8-40FF-94FF-5A60118A10FC}" type="presParOf" srcId="{6DCA1B17-7C8F-433F-94D6-D02756688CD9}" destId="{DFDD08E1-4562-41E2-A174-43F88EEA0106}" srcOrd="2" destOrd="0" presId="urn:microsoft.com/office/officeart/2008/layout/VerticalCurvedList"/>
    <dgm:cxn modelId="{566AB522-AECC-45EA-ACFC-9445C633CCCB}" type="presParOf" srcId="{DFDD08E1-4562-41E2-A174-43F88EEA0106}" destId="{0DE397DF-7337-4433-BD9D-6EA7C5A21071}" srcOrd="0" destOrd="0" presId="urn:microsoft.com/office/officeart/2008/layout/VerticalCurvedList"/>
    <dgm:cxn modelId="{CAC42908-DD73-42BC-8FDC-6FDE829D3D5B}" type="presParOf" srcId="{6DCA1B17-7C8F-433F-94D6-D02756688CD9}" destId="{685658D0-1B7C-418E-BB54-1A94A5D1F5DF}" srcOrd="3" destOrd="0" presId="urn:microsoft.com/office/officeart/2008/layout/VerticalCurvedList"/>
    <dgm:cxn modelId="{B3A464BA-2F8C-49B5-93C0-111A5CA26D0F}" type="presParOf" srcId="{6DCA1B17-7C8F-433F-94D6-D02756688CD9}" destId="{0CA923DD-73C2-4C86-9A31-B34FFF89CF4E}" srcOrd="4" destOrd="0" presId="urn:microsoft.com/office/officeart/2008/layout/VerticalCurvedList"/>
    <dgm:cxn modelId="{55953CAA-7ED2-4435-BF47-5E2B966A7D42}" type="presParOf" srcId="{0CA923DD-73C2-4C86-9A31-B34FFF89CF4E}" destId="{1CCA5D66-1201-44C4-B5E1-D4183953514A}" srcOrd="0" destOrd="0" presId="urn:microsoft.com/office/officeart/2008/layout/VerticalCurvedList"/>
    <dgm:cxn modelId="{F1CF1C5B-0E1A-4A61-B291-B055603EF89E}" type="presParOf" srcId="{6DCA1B17-7C8F-433F-94D6-D02756688CD9}" destId="{2FFE8F8A-1B9E-49A6-B5A5-C3C7B37882E5}" srcOrd="5" destOrd="0" presId="urn:microsoft.com/office/officeart/2008/layout/VerticalCurvedList"/>
    <dgm:cxn modelId="{CD47249A-DE4F-4EF1-B22E-B3A04CDFBB6A}" type="presParOf" srcId="{6DCA1B17-7C8F-433F-94D6-D02756688CD9}" destId="{7CBC6122-A4E1-4998-AC8E-CD479599D178}" srcOrd="6" destOrd="0" presId="urn:microsoft.com/office/officeart/2008/layout/VerticalCurvedList"/>
    <dgm:cxn modelId="{809DC5C0-5147-4E81-A154-D8CD57422E1E}" type="presParOf" srcId="{7CBC6122-A4E1-4998-AC8E-CD479599D178}" destId="{4501B62C-4DEA-40A7-9199-5BA8E0746DF7}" srcOrd="0" destOrd="0" presId="urn:microsoft.com/office/officeart/2008/layout/VerticalCurvedList"/>
    <dgm:cxn modelId="{455352CB-9CBA-4D3E-8D1D-2C3DD1C71F2B}" type="presParOf" srcId="{6DCA1B17-7C8F-433F-94D6-D02756688CD9}" destId="{8BCFDA8E-6804-4FEA-B0D8-E52FC91E6E27}" srcOrd="7" destOrd="0" presId="urn:microsoft.com/office/officeart/2008/layout/VerticalCurvedList"/>
    <dgm:cxn modelId="{8B0DDA99-3B2E-48B1-89D2-26FC9918C883}" type="presParOf" srcId="{6DCA1B17-7C8F-433F-94D6-D02756688CD9}" destId="{247D4B33-00B3-4AA2-87A2-BCA38311B48C}" srcOrd="8" destOrd="0" presId="urn:microsoft.com/office/officeart/2008/layout/VerticalCurvedList"/>
    <dgm:cxn modelId="{1823CAE2-B7DF-41DE-8222-FFE604552D95}" type="presParOf" srcId="{247D4B33-00B3-4AA2-87A2-BCA38311B48C}" destId="{C1080E2B-C885-4F39-9E41-1DB817D234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BD35D2-B19D-4530-A6AF-67C4917FFD6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6467D39C-C9D0-48E8-8C2D-07A78C2CF8FD}">
      <dgm:prSet/>
      <dgm:spPr/>
      <dgm:t>
        <a:bodyPr/>
        <a:lstStyle/>
        <a:p>
          <a:pPr rtl="0"/>
          <a:r>
            <a:rPr lang="lv-LV" dirty="0" smtClean="0"/>
            <a:t>Komunikācija</a:t>
          </a:r>
          <a:endParaRPr lang="en-GB" dirty="0"/>
        </a:p>
      </dgm:t>
    </dgm:pt>
    <dgm:pt modelId="{A72B954A-3E54-42BD-82EE-546951E4C08E}" type="parTrans" cxnId="{CB91B616-A994-43F4-879C-19563A8D4419}">
      <dgm:prSet/>
      <dgm:spPr/>
      <dgm:t>
        <a:bodyPr/>
        <a:lstStyle/>
        <a:p>
          <a:endParaRPr lang="en-GB"/>
        </a:p>
      </dgm:t>
    </dgm:pt>
    <dgm:pt modelId="{A6473B94-547B-4C56-A060-E82349657E29}" type="sibTrans" cxnId="{CB91B616-A994-43F4-879C-19563A8D4419}">
      <dgm:prSet/>
      <dgm:spPr/>
      <dgm:t>
        <a:bodyPr/>
        <a:lstStyle/>
        <a:p>
          <a:endParaRPr lang="en-GB"/>
        </a:p>
      </dgm:t>
    </dgm:pt>
    <dgm:pt modelId="{5F78962D-E9B4-4E3F-8A85-F52358D859B8}">
      <dgm:prSet/>
      <dgm:spPr/>
      <dgm:t>
        <a:bodyPr/>
        <a:lstStyle/>
        <a:p>
          <a:pPr rtl="0"/>
          <a:r>
            <a:rPr lang="lv-LV" dirty="0" smtClean="0"/>
            <a:t>Izpratne par kļūdām</a:t>
          </a:r>
          <a:endParaRPr lang="en-GB" dirty="0"/>
        </a:p>
      </dgm:t>
    </dgm:pt>
    <dgm:pt modelId="{C4B8EB0F-D09D-490B-8FA7-5E2447C5BA0E}" type="parTrans" cxnId="{C8B9DBAA-C036-4765-8CC6-CD02DA68BE72}">
      <dgm:prSet/>
      <dgm:spPr/>
      <dgm:t>
        <a:bodyPr/>
        <a:lstStyle/>
        <a:p>
          <a:endParaRPr lang="en-GB"/>
        </a:p>
      </dgm:t>
    </dgm:pt>
    <dgm:pt modelId="{EBA4BFBC-2B2E-4DE4-9731-C6E12BF9C7C2}" type="sibTrans" cxnId="{C8B9DBAA-C036-4765-8CC6-CD02DA68BE72}">
      <dgm:prSet/>
      <dgm:spPr/>
      <dgm:t>
        <a:bodyPr/>
        <a:lstStyle/>
        <a:p>
          <a:endParaRPr lang="en-GB"/>
        </a:p>
      </dgm:t>
    </dgm:pt>
    <dgm:pt modelId="{EAB29B99-6F36-4028-B4CA-38A867D266FD}">
      <dgm:prSet/>
      <dgm:spPr/>
      <dgm:t>
        <a:bodyPr/>
        <a:lstStyle/>
        <a:p>
          <a:pPr rtl="0"/>
          <a:r>
            <a:rPr lang="lv-LV" dirty="0" smtClean="0"/>
            <a:t>Instrukciju trūkums</a:t>
          </a:r>
          <a:endParaRPr lang="en-GB" dirty="0"/>
        </a:p>
      </dgm:t>
    </dgm:pt>
    <dgm:pt modelId="{23D83410-EAEE-4022-A432-A6D808F66748}" type="parTrans" cxnId="{359C385C-C6FB-4555-91B3-E953995E74E4}">
      <dgm:prSet/>
      <dgm:spPr/>
      <dgm:t>
        <a:bodyPr/>
        <a:lstStyle/>
        <a:p>
          <a:endParaRPr lang="en-GB"/>
        </a:p>
      </dgm:t>
    </dgm:pt>
    <dgm:pt modelId="{B8CE12FF-6C7A-44AF-B034-88E3D6CF9794}" type="sibTrans" cxnId="{359C385C-C6FB-4555-91B3-E953995E74E4}">
      <dgm:prSet/>
      <dgm:spPr/>
      <dgm:t>
        <a:bodyPr/>
        <a:lstStyle/>
        <a:p>
          <a:endParaRPr lang="en-GB"/>
        </a:p>
      </dgm:t>
    </dgm:pt>
    <dgm:pt modelId="{789A6084-FC37-4629-9C3D-92A46BA32FE1}" type="pres">
      <dgm:prSet presAssocID="{63BD35D2-B19D-4530-A6AF-67C4917FFD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8F4051BC-B8A1-48D0-9D97-77093DBB415C}" type="pres">
      <dgm:prSet presAssocID="{63BD35D2-B19D-4530-A6AF-67C4917FFD64}" presName="Name1" presStyleCnt="0"/>
      <dgm:spPr/>
    </dgm:pt>
    <dgm:pt modelId="{A68DF316-4450-48DF-813C-5B2B4EE8130D}" type="pres">
      <dgm:prSet presAssocID="{63BD35D2-B19D-4530-A6AF-67C4917FFD64}" presName="cycle" presStyleCnt="0"/>
      <dgm:spPr/>
    </dgm:pt>
    <dgm:pt modelId="{671E5C1B-C08B-41B5-BA83-88AA314A108A}" type="pres">
      <dgm:prSet presAssocID="{63BD35D2-B19D-4530-A6AF-67C4917FFD64}" presName="srcNode" presStyleLbl="node1" presStyleIdx="0" presStyleCnt="3"/>
      <dgm:spPr/>
    </dgm:pt>
    <dgm:pt modelId="{B9F47808-03E5-4ED6-915C-42E3A98715D9}" type="pres">
      <dgm:prSet presAssocID="{63BD35D2-B19D-4530-A6AF-67C4917FFD64}" presName="conn" presStyleLbl="parChTrans1D2" presStyleIdx="0" presStyleCnt="1"/>
      <dgm:spPr/>
      <dgm:t>
        <a:bodyPr/>
        <a:lstStyle/>
        <a:p>
          <a:endParaRPr lang="en-GB"/>
        </a:p>
      </dgm:t>
    </dgm:pt>
    <dgm:pt modelId="{AD2B0466-95A0-4352-ADBA-B42D74861C93}" type="pres">
      <dgm:prSet presAssocID="{63BD35D2-B19D-4530-A6AF-67C4917FFD64}" presName="extraNode" presStyleLbl="node1" presStyleIdx="0" presStyleCnt="3"/>
      <dgm:spPr/>
    </dgm:pt>
    <dgm:pt modelId="{B5BE051E-9E7B-44B5-8566-0879EDB55CC0}" type="pres">
      <dgm:prSet presAssocID="{63BD35D2-B19D-4530-A6AF-67C4917FFD64}" presName="dstNode" presStyleLbl="node1" presStyleIdx="0" presStyleCnt="3"/>
      <dgm:spPr/>
    </dgm:pt>
    <dgm:pt modelId="{3C9FF040-E255-4833-B7FE-2A68DA1583B7}" type="pres">
      <dgm:prSet presAssocID="{6467D39C-C9D0-48E8-8C2D-07A78C2CF8F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020D85-5E95-4992-BCBD-D87ABC7F30EE}" type="pres">
      <dgm:prSet presAssocID="{6467D39C-C9D0-48E8-8C2D-07A78C2CF8FD}" presName="accent_1" presStyleCnt="0"/>
      <dgm:spPr/>
    </dgm:pt>
    <dgm:pt modelId="{31D21D89-646B-43FB-B586-875439511B3C}" type="pres">
      <dgm:prSet presAssocID="{6467D39C-C9D0-48E8-8C2D-07A78C2CF8FD}" presName="accentRepeatNode" presStyleLbl="solidFgAcc1" presStyleIdx="0" presStyleCnt="3"/>
      <dgm:spPr/>
    </dgm:pt>
    <dgm:pt modelId="{82BA220C-AA60-4A38-9255-BA2096145529}" type="pres">
      <dgm:prSet presAssocID="{5F78962D-E9B4-4E3F-8A85-F52358D859B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A70BB5-CC45-437D-9197-6D2E785A9994}" type="pres">
      <dgm:prSet presAssocID="{5F78962D-E9B4-4E3F-8A85-F52358D859B8}" presName="accent_2" presStyleCnt="0"/>
      <dgm:spPr/>
    </dgm:pt>
    <dgm:pt modelId="{E87C4EBE-7515-4BFD-A2B8-48E14866E18E}" type="pres">
      <dgm:prSet presAssocID="{5F78962D-E9B4-4E3F-8A85-F52358D859B8}" presName="accentRepeatNode" presStyleLbl="solidFgAcc1" presStyleIdx="1" presStyleCnt="3"/>
      <dgm:spPr/>
    </dgm:pt>
    <dgm:pt modelId="{FE1C7FA5-AFB5-4309-9EF0-C9D56B06328F}" type="pres">
      <dgm:prSet presAssocID="{EAB29B99-6F36-4028-B4CA-38A867D266F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ED78EE-6D8A-4C1A-BB32-58455D58276A}" type="pres">
      <dgm:prSet presAssocID="{EAB29B99-6F36-4028-B4CA-38A867D266FD}" presName="accent_3" presStyleCnt="0"/>
      <dgm:spPr/>
    </dgm:pt>
    <dgm:pt modelId="{E0CEBC73-10C3-4BAB-9CAD-61C04EE64BAC}" type="pres">
      <dgm:prSet presAssocID="{EAB29B99-6F36-4028-B4CA-38A867D266FD}" presName="accentRepeatNode" presStyleLbl="solidFgAcc1" presStyleIdx="2" presStyleCnt="3"/>
      <dgm:spPr/>
    </dgm:pt>
  </dgm:ptLst>
  <dgm:cxnLst>
    <dgm:cxn modelId="{8DBFEB27-D4C6-4FC9-B59D-8FB0756FD010}" type="presOf" srcId="{A6473B94-547B-4C56-A060-E82349657E29}" destId="{B9F47808-03E5-4ED6-915C-42E3A98715D9}" srcOrd="0" destOrd="0" presId="urn:microsoft.com/office/officeart/2008/layout/VerticalCurvedList"/>
    <dgm:cxn modelId="{A2B632D1-C644-4A09-84CC-C7D88C3EB50C}" type="presOf" srcId="{6467D39C-C9D0-48E8-8C2D-07A78C2CF8FD}" destId="{3C9FF040-E255-4833-B7FE-2A68DA1583B7}" srcOrd="0" destOrd="0" presId="urn:microsoft.com/office/officeart/2008/layout/VerticalCurvedList"/>
    <dgm:cxn modelId="{2B61C966-7730-463C-9645-728FAD0C2294}" type="presOf" srcId="{63BD35D2-B19D-4530-A6AF-67C4917FFD64}" destId="{789A6084-FC37-4629-9C3D-92A46BA32FE1}" srcOrd="0" destOrd="0" presId="urn:microsoft.com/office/officeart/2008/layout/VerticalCurvedList"/>
    <dgm:cxn modelId="{359C385C-C6FB-4555-91B3-E953995E74E4}" srcId="{63BD35D2-B19D-4530-A6AF-67C4917FFD64}" destId="{EAB29B99-6F36-4028-B4CA-38A867D266FD}" srcOrd="2" destOrd="0" parTransId="{23D83410-EAEE-4022-A432-A6D808F66748}" sibTransId="{B8CE12FF-6C7A-44AF-B034-88E3D6CF9794}"/>
    <dgm:cxn modelId="{EA3E95FF-2FDC-4AEC-84D0-8D1F14D85E1A}" type="presOf" srcId="{5F78962D-E9B4-4E3F-8A85-F52358D859B8}" destId="{82BA220C-AA60-4A38-9255-BA2096145529}" srcOrd="0" destOrd="0" presId="urn:microsoft.com/office/officeart/2008/layout/VerticalCurvedList"/>
    <dgm:cxn modelId="{C8B9DBAA-C036-4765-8CC6-CD02DA68BE72}" srcId="{63BD35D2-B19D-4530-A6AF-67C4917FFD64}" destId="{5F78962D-E9B4-4E3F-8A85-F52358D859B8}" srcOrd="1" destOrd="0" parTransId="{C4B8EB0F-D09D-490B-8FA7-5E2447C5BA0E}" sibTransId="{EBA4BFBC-2B2E-4DE4-9731-C6E12BF9C7C2}"/>
    <dgm:cxn modelId="{CB91B616-A994-43F4-879C-19563A8D4419}" srcId="{63BD35D2-B19D-4530-A6AF-67C4917FFD64}" destId="{6467D39C-C9D0-48E8-8C2D-07A78C2CF8FD}" srcOrd="0" destOrd="0" parTransId="{A72B954A-3E54-42BD-82EE-546951E4C08E}" sibTransId="{A6473B94-547B-4C56-A060-E82349657E29}"/>
    <dgm:cxn modelId="{F355163E-772D-45FF-A4DF-DD7CADDC0F0A}" type="presOf" srcId="{EAB29B99-6F36-4028-B4CA-38A867D266FD}" destId="{FE1C7FA5-AFB5-4309-9EF0-C9D56B06328F}" srcOrd="0" destOrd="0" presId="urn:microsoft.com/office/officeart/2008/layout/VerticalCurvedList"/>
    <dgm:cxn modelId="{162C5533-679A-4CC3-AEAA-1C1E2B7CDA52}" type="presParOf" srcId="{789A6084-FC37-4629-9C3D-92A46BA32FE1}" destId="{8F4051BC-B8A1-48D0-9D97-77093DBB415C}" srcOrd="0" destOrd="0" presId="urn:microsoft.com/office/officeart/2008/layout/VerticalCurvedList"/>
    <dgm:cxn modelId="{A7B82438-0DE4-43AB-B379-53E89E4CFFB6}" type="presParOf" srcId="{8F4051BC-B8A1-48D0-9D97-77093DBB415C}" destId="{A68DF316-4450-48DF-813C-5B2B4EE8130D}" srcOrd="0" destOrd="0" presId="urn:microsoft.com/office/officeart/2008/layout/VerticalCurvedList"/>
    <dgm:cxn modelId="{9E2DF234-0185-4E84-B06C-D58071E597D4}" type="presParOf" srcId="{A68DF316-4450-48DF-813C-5B2B4EE8130D}" destId="{671E5C1B-C08B-41B5-BA83-88AA314A108A}" srcOrd="0" destOrd="0" presId="urn:microsoft.com/office/officeart/2008/layout/VerticalCurvedList"/>
    <dgm:cxn modelId="{9D6F914C-F3F2-4F11-B133-A98F5CD5046A}" type="presParOf" srcId="{A68DF316-4450-48DF-813C-5B2B4EE8130D}" destId="{B9F47808-03E5-4ED6-915C-42E3A98715D9}" srcOrd="1" destOrd="0" presId="urn:microsoft.com/office/officeart/2008/layout/VerticalCurvedList"/>
    <dgm:cxn modelId="{5D3B130D-D014-4734-9DAB-6A45E5C37F8E}" type="presParOf" srcId="{A68DF316-4450-48DF-813C-5B2B4EE8130D}" destId="{AD2B0466-95A0-4352-ADBA-B42D74861C93}" srcOrd="2" destOrd="0" presId="urn:microsoft.com/office/officeart/2008/layout/VerticalCurvedList"/>
    <dgm:cxn modelId="{0BC7D118-0864-4E9C-9914-D83F00D1AA98}" type="presParOf" srcId="{A68DF316-4450-48DF-813C-5B2B4EE8130D}" destId="{B5BE051E-9E7B-44B5-8566-0879EDB55CC0}" srcOrd="3" destOrd="0" presId="urn:microsoft.com/office/officeart/2008/layout/VerticalCurvedList"/>
    <dgm:cxn modelId="{EAC28A54-FF38-4B85-91B1-CF29F1244B3F}" type="presParOf" srcId="{8F4051BC-B8A1-48D0-9D97-77093DBB415C}" destId="{3C9FF040-E255-4833-B7FE-2A68DA1583B7}" srcOrd="1" destOrd="0" presId="urn:microsoft.com/office/officeart/2008/layout/VerticalCurvedList"/>
    <dgm:cxn modelId="{CA04B8CD-65AC-44DE-81F1-107976E3A47F}" type="presParOf" srcId="{8F4051BC-B8A1-48D0-9D97-77093DBB415C}" destId="{A4020D85-5E95-4992-BCBD-D87ABC7F30EE}" srcOrd="2" destOrd="0" presId="urn:microsoft.com/office/officeart/2008/layout/VerticalCurvedList"/>
    <dgm:cxn modelId="{20E87E88-01B2-492F-B44B-C2B415F81115}" type="presParOf" srcId="{A4020D85-5E95-4992-BCBD-D87ABC7F30EE}" destId="{31D21D89-646B-43FB-B586-875439511B3C}" srcOrd="0" destOrd="0" presId="urn:microsoft.com/office/officeart/2008/layout/VerticalCurvedList"/>
    <dgm:cxn modelId="{04364B92-BF96-4581-8E63-3A98157CA488}" type="presParOf" srcId="{8F4051BC-B8A1-48D0-9D97-77093DBB415C}" destId="{82BA220C-AA60-4A38-9255-BA2096145529}" srcOrd="3" destOrd="0" presId="urn:microsoft.com/office/officeart/2008/layout/VerticalCurvedList"/>
    <dgm:cxn modelId="{743EBBE5-0D40-461E-80CE-A37FBDBBD5EA}" type="presParOf" srcId="{8F4051BC-B8A1-48D0-9D97-77093DBB415C}" destId="{49A70BB5-CC45-437D-9197-6D2E785A9994}" srcOrd="4" destOrd="0" presId="urn:microsoft.com/office/officeart/2008/layout/VerticalCurvedList"/>
    <dgm:cxn modelId="{BCA01327-5066-4B67-A676-A817879DE0D2}" type="presParOf" srcId="{49A70BB5-CC45-437D-9197-6D2E785A9994}" destId="{E87C4EBE-7515-4BFD-A2B8-48E14866E18E}" srcOrd="0" destOrd="0" presId="urn:microsoft.com/office/officeart/2008/layout/VerticalCurvedList"/>
    <dgm:cxn modelId="{E95A382D-F18B-48DA-8D7B-C0493B9F00BA}" type="presParOf" srcId="{8F4051BC-B8A1-48D0-9D97-77093DBB415C}" destId="{FE1C7FA5-AFB5-4309-9EF0-C9D56B06328F}" srcOrd="5" destOrd="0" presId="urn:microsoft.com/office/officeart/2008/layout/VerticalCurvedList"/>
    <dgm:cxn modelId="{43D90F50-1DF2-4819-9F9B-AA1354D38AA0}" type="presParOf" srcId="{8F4051BC-B8A1-48D0-9D97-77093DBB415C}" destId="{25ED78EE-6D8A-4C1A-BB32-58455D58276A}" srcOrd="6" destOrd="0" presId="urn:microsoft.com/office/officeart/2008/layout/VerticalCurvedList"/>
    <dgm:cxn modelId="{16461710-168C-4A3A-9B58-91BBA5B4B1D6}" type="presParOf" srcId="{25ED78EE-6D8A-4C1A-BB32-58455D58276A}" destId="{E0CEBC73-10C3-4BAB-9CAD-61C04EE64B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2DE091-A0A8-4BDA-817B-AA81532A1BBF}" type="doc">
      <dgm:prSet loTypeId="urn:microsoft.com/office/officeart/2005/8/layout/hList3" loCatId="list" qsTypeId="urn:microsoft.com/office/officeart/2005/8/quickstyle/3d4" qsCatId="3D" csTypeId="urn:microsoft.com/office/officeart/2005/8/colors/accent1_1" csCatId="accent1"/>
      <dgm:spPr/>
      <dgm:t>
        <a:bodyPr/>
        <a:lstStyle/>
        <a:p>
          <a:endParaRPr lang="en-GB"/>
        </a:p>
      </dgm:t>
    </dgm:pt>
    <dgm:pt modelId="{44C4BC88-547C-4111-BE5B-528948A7104C}">
      <dgm:prSet custT="1"/>
      <dgm:spPr/>
      <dgm:t>
        <a:bodyPr/>
        <a:lstStyle/>
        <a:p>
          <a:pPr rtl="0"/>
          <a:r>
            <a:rPr lang="lv-LV" sz="2400" smtClean="0"/>
            <a:t>Kļūdas oriģināltekstā</a:t>
          </a:r>
          <a:endParaRPr lang="en-GB" sz="2400"/>
        </a:p>
      </dgm:t>
    </dgm:pt>
    <dgm:pt modelId="{1CEBE239-EACB-41FE-A8F3-97AB673FBA91}" type="parTrans" cxnId="{03CABC31-7FEF-42D7-955D-FC93446AD791}">
      <dgm:prSet/>
      <dgm:spPr/>
      <dgm:t>
        <a:bodyPr/>
        <a:lstStyle/>
        <a:p>
          <a:endParaRPr lang="en-GB" sz="1400"/>
        </a:p>
      </dgm:t>
    </dgm:pt>
    <dgm:pt modelId="{51BD2FA1-D88C-4523-B898-2DAF9950870B}" type="sibTrans" cxnId="{03CABC31-7FEF-42D7-955D-FC93446AD791}">
      <dgm:prSet/>
      <dgm:spPr/>
      <dgm:t>
        <a:bodyPr/>
        <a:lstStyle/>
        <a:p>
          <a:endParaRPr lang="en-GB" sz="1400"/>
        </a:p>
      </dgm:t>
    </dgm:pt>
    <dgm:pt modelId="{A83CEE1C-B407-433A-ABE5-1F1525D06F90}">
      <dgm:prSet custT="1"/>
      <dgm:spPr/>
      <dgm:t>
        <a:bodyPr/>
        <a:lstStyle/>
        <a:p>
          <a:pPr rtl="0"/>
          <a:r>
            <a:rPr lang="en-GB" sz="2000" dirty="0" smtClean="0"/>
            <a:t>Footnote 2: </a:t>
          </a:r>
          <a:r>
            <a:rPr lang="en-GB" sz="2000" i="1" dirty="0" smtClean="0"/>
            <a:t>For a) and c), the Divestment includes … </a:t>
          </a:r>
          <a:r>
            <a:rPr lang="en-GB" sz="2000" dirty="0" smtClean="0"/>
            <a:t>The list is bulleted, therefore there are no a) and c)</a:t>
          </a:r>
          <a:endParaRPr lang="en-GB" sz="2000" dirty="0"/>
        </a:p>
      </dgm:t>
    </dgm:pt>
    <dgm:pt modelId="{DC624F33-496D-43F9-818C-0EDA488B559B}" type="parTrans" cxnId="{E47FB8CF-56E6-4264-AD34-0C7EF718FFC7}">
      <dgm:prSet/>
      <dgm:spPr/>
      <dgm:t>
        <a:bodyPr/>
        <a:lstStyle/>
        <a:p>
          <a:endParaRPr lang="en-GB" sz="1400"/>
        </a:p>
      </dgm:t>
    </dgm:pt>
    <dgm:pt modelId="{18FBB3AD-4045-4824-AC32-9F827F3EFCCC}" type="sibTrans" cxnId="{E47FB8CF-56E6-4264-AD34-0C7EF718FFC7}">
      <dgm:prSet/>
      <dgm:spPr/>
      <dgm:t>
        <a:bodyPr/>
        <a:lstStyle/>
        <a:p>
          <a:endParaRPr lang="en-GB" sz="1400"/>
        </a:p>
      </dgm:t>
    </dgm:pt>
    <dgm:pt modelId="{21E21315-71AC-4AFB-8911-81CC59BDD7F1}">
      <dgm:prSet custT="1"/>
      <dgm:spPr/>
      <dgm:t>
        <a:bodyPr/>
        <a:lstStyle/>
        <a:p>
          <a:pPr rtl="0"/>
          <a:r>
            <a:rPr lang="en-GB" sz="2000" smtClean="0"/>
            <a:t>The numbering of sections: missing section III (II. The operation -&gt; IV. Explanatory memorandum)</a:t>
          </a:r>
          <a:endParaRPr lang="en-GB" sz="2000"/>
        </a:p>
      </dgm:t>
    </dgm:pt>
    <dgm:pt modelId="{B55469CB-43F1-4A3E-AF47-10118B290B5F}" type="parTrans" cxnId="{C90937BA-8D6A-45A2-A8F5-2AD1982E3F32}">
      <dgm:prSet/>
      <dgm:spPr/>
      <dgm:t>
        <a:bodyPr/>
        <a:lstStyle/>
        <a:p>
          <a:endParaRPr lang="en-GB" sz="1400"/>
        </a:p>
      </dgm:t>
    </dgm:pt>
    <dgm:pt modelId="{4780F3B1-DCDD-46FC-B4E4-2D8AA7C3D917}" type="sibTrans" cxnId="{C90937BA-8D6A-45A2-A8F5-2AD1982E3F32}">
      <dgm:prSet/>
      <dgm:spPr/>
      <dgm:t>
        <a:bodyPr/>
        <a:lstStyle/>
        <a:p>
          <a:endParaRPr lang="en-GB" sz="1400"/>
        </a:p>
      </dgm:t>
    </dgm:pt>
    <dgm:pt modelId="{A2B71B86-F665-4DD9-989A-F3DCF16D50A2}" type="pres">
      <dgm:prSet presAssocID="{2A2DE091-A0A8-4BDA-817B-AA81532A1B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E5FEE6-C106-49DF-AC9A-BF768DFE3679}" type="pres">
      <dgm:prSet presAssocID="{44C4BC88-547C-4111-BE5B-528948A7104C}" presName="roof" presStyleLbl="dkBgShp" presStyleIdx="0" presStyleCnt="2"/>
      <dgm:spPr/>
      <dgm:t>
        <a:bodyPr/>
        <a:lstStyle/>
        <a:p>
          <a:endParaRPr lang="en-GB"/>
        </a:p>
      </dgm:t>
    </dgm:pt>
    <dgm:pt modelId="{3599F51F-A760-4F97-83F1-834A7F2389B8}" type="pres">
      <dgm:prSet presAssocID="{44C4BC88-547C-4111-BE5B-528948A7104C}" presName="pillars" presStyleCnt="0"/>
      <dgm:spPr/>
    </dgm:pt>
    <dgm:pt modelId="{7D99B64F-5DAA-4CC4-AD84-59C4AFEA6F88}" type="pres">
      <dgm:prSet presAssocID="{44C4BC88-547C-4111-BE5B-528948A7104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1D9E51-75A1-41AB-BC03-334E3FFBD7F8}" type="pres">
      <dgm:prSet presAssocID="{21E21315-71AC-4AFB-8911-81CC59BDD7F1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2DA681-BD2B-4BF2-80EC-E3FF2B051180}" type="pres">
      <dgm:prSet presAssocID="{44C4BC88-547C-4111-BE5B-528948A7104C}" presName="base" presStyleLbl="dkBgShp" presStyleIdx="1" presStyleCnt="2"/>
      <dgm:spPr/>
    </dgm:pt>
  </dgm:ptLst>
  <dgm:cxnLst>
    <dgm:cxn modelId="{C543B42C-1A0E-475B-879D-F23A5B7A8CB5}" type="presOf" srcId="{A83CEE1C-B407-433A-ABE5-1F1525D06F90}" destId="{7D99B64F-5DAA-4CC4-AD84-59C4AFEA6F88}" srcOrd="0" destOrd="0" presId="urn:microsoft.com/office/officeart/2005/8/layout/hList3"/>
    <dgm:cxn modelId="{FCC33BD7-22F7-462B-97EE-FDD2C4611F8E}" type="presOf" srcId="{21E21315-71AC-4AFB-8911-81CC59BDD7F1}" destId="{AB1D9E51-75A1-41AB-BC03-334E3FFBD7F8}" srcOrd="0" destOrd="0" presId="urn:microsoft.com/office/officeart/2005/8/layout/hList3"/>
    <dgm:cxn modelId="{E47FB8CF-56E6-4264-AD34-0C7EF718FFC7}" srcId="{44C4BC88-547C-4111-BE5B-528948A7104C}" destId="{A83CEE1C-B407-433A-ABE5-1F1525D06F90}" srcOrd="0" destOrd="0" parTransId="{DC624F33-496D-43F9-818C-0EDA488B559B}" sibTransId="{18FBB3AD-4045-4824-AC32-9F827F3EFCCC}"/>
    <dgm:cxn modelId="{C90937BA-8D6A-45A2-A8F5-2AD1982E3F32}" srcId="{44C4BC88-547C-4111-BE5B-528948A7104C}" destId="{21E21315-71AC-4AFB-8911-81CC59BDD7F1}" srcOrd="1" destOrd="0" parTransId="{B55469CB-43F1-4A3E-AF47-10118B290B5F}" sibTransId="{4780F3B1-DCDD-46FC-B4E4-2D8AA7C3D917}"/>
    <dgm:cxn modelId="{FE94AA58-8ED0-4D68-95A3-62B31F4F4E02}" type="presOf" srcId="{44C4BC88-547C-4111-BE5B-528948A7104C}" destId="{2FE5FEE6-C106-49DF-AC9A-BF768DFE3679}" srcOrd="0" destOrd="0" presId="urn:microsoft.com/office/officeart/2005/8/layout/hList3"/>
    <dgm:cxn modelId="{03CABC31-7FEF-42D7-955D-FC93446AD791}" srcId="{2A2DE091-A0A8-4BDA-817B-AA81532A1BBF}" destId="{44C4BC88-547C-4111-BE5B-528948A7104C}" srcOrd="0" destOrd="0" parTransId="{1CEBE239-EACB-41FE-A8F3-97AB673FBA91}" sibTransId="{51BD2FA1-D88C-4523-B898-2DAF9950870B}"/>
    <dgm:cxn modelId="{A504EEC1-12C7-4BA4-AFB5-923B75C3543B}" type="presOf" srcId="{2A2DE091-A0A8-4BDA-817B-AA81532A1BBF}" destId="{A2B71B86-F665-4DD9-989A-F3DCF16D50A2}" srcOrd="0" destOrd="0" presId="urn:microsoft.com/office/officeart/2005/8/layout/hList3"/>
    <dgm:cxn modelId="{C07B7D78-138C-4CD9-84F2-9C47307B108A}" type="presParOf" srcId="{A2B71B86-F665-4DD9-989A-F3DCF16D50A2}" destId="{2FE5FEE6-C106-49DF-AC9A-BF768DFE3679}" srcOrd="0" destOrd="0" presId="urn:microsoft.com/office/officeart/2005/8/layout/hList3"/>
    <dgm:cxn modelId="{42593E22-321C-47DD-B3C5-C0A0C0EB76D1}" type="presParOf" srcId="{A2B71B86-F665-4DD9-989A-F3DCF16D50A2}" destId="{3599F51F-A760-4F97-83F1-834A7F2389B8}" srcOrd="1" destOrd="0" presId="urn:microsoft.com/office/officeart/2005/8/layout/hList3"/>
    <dgm:cxn modelId="{87DB312F-8882-4000-9671-1F2C658C3007}" type="presParOf" srcId="{3599F51F-A760-4F97-83F1-834A7F2389B8}" destId="{7D99B64F-5DAA-4CC4-AD84-59C4AFEA6F88}" srcOrd="0" destOrd="0" presId="urn:microsoft.com/office/officeart/2005/8/layout/hList3"/>
    <dgm:cxn modelId="{AADBC0B8-0086-49F7-9872-336F00027D32}" type="presParOf" srcId="{3599F51F-A760-4F97-83F1-834A7F2389B8}" destId="{AB1D9E51-75A1-41AB-BC03-334E3FFBD7F8}" srcOrd="1" destOrd="0" presId="urn:microsoft.com/office/officeart/2005/8/layout/hList3"/>
    <dgm:cxn modelId="{9D01AE36-8127-4F18-98ED-01E6BC9E8332}" type="presParOf" srcId="{A2B71B86-F665-4DD9-989A-F3DCF16D50A2}" destId="{9D2DA681-BD2B-4BF2-80EC-E3FF2B0511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568C0C-A0D8-45F4-9DC8-AC2968105FF0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6F3CEE11-5B39-4F18-9DCC-7C04F20BD315}">
      <dgm:prSet/>
      <dgm:spPr/>
      <dgm:t>
        <a:bodyPr/>
        <a:lstStyle/>
        <a:p>
          <a:pPr rtl="0"/>
          <a:r>
            <a:rPr lang="lv-LV" dirty="0" smtClean="0"/>
            <a:t>Termini - terminu datubāzē</a:t>
          </a:r>
          <a:endParaRPr lang="en-GB" dirty="0"/>
        </a:p>
      </dgm:t>
    </dgm:pt>
    <dgm:pt modelId="{7CA73434-8DAF-400D-94F5-1A1250F82527}" type="parTrans" cxnId="{40940712-B3E2-4996-982B-5949C590A642}">
      <dgm:prSet/>
      <dgm:spPr/>
      <dgm:t>
        <a:bodyPr/>
        <a:lstStyle/>
        <a:p>
          <a:endParaRPr lang="en-GB"/>
        </a:p>
      </dgm:t>
    </dgm:pt>
    <dgm:pt modelId="{B10C3E3E-89B6-44F2-8A07-E7AB75EE5419}" type="sibTrans" cxnId="{40940712-B3E2-4996-982B-5949C590A642}">
      <dgm:prSet/>
      <dgm:spPr/>
      <dgm:t>
        <a:bodyPr/>
        <a:lstStyle/>
        <a:p>
          <a:endParaRPr lang="en-GB"/>
        </a:p>
      </dgm:t>
    </dgm:pt>
    <dgm:pt modelId="{EC36D0B9-815D-4CC8-893B-C34E7C79E12B}">
      <dgm:prSet/>
      <dgm:spPr/>
      <dgm:t>
        <a:bodyPr/>
        <a:lstStyle/>
        <a:p>
          <a:pPr rtl="0"/>
          <a:r>
            <a:rPr lang="lv-LV" dirty="0" smtClean="0"/>
            <a:t>Vispārējas piezīmes - klienta piezīmju failā</a:t>
          </a:r>
          <a:endParaRPr lang="en-GB" dirty="0"/>
        </a:p>
      </dgm:t>
    </dgm:pt>
    <dgm:pt modelId="{6B4C51B3-8454-4E09-ABFB-89C8584ACAD1}" type="parTrans" cxnId="{AFADD54C-7399-4ADA-9721-E1F53180A799}">
      <dgm:prSet/>
      <dgm:spPr/>
      <dgm:t>
        <a:bodyPr/>
        <a:lstStyle/>
        <a:p>
          <a:endParaRPr lang="en-GB"/>
        </a:p>
      </dgm:t>
    </dgm:pt>
    <dgm:pt modelId="{2301D3A0-9C5F-461D-BE1D-42BDAF84CE3F}" type="sibTrans" cxnId="{AFADD54C-7399-4ADA-9721-E1F53180A799}">
      <dgm:prSet/>
      <dgm:spPr/>
      <dgm:t>
        <a:bodyPr/>
        <a:lstStyle/>
        <a:p>
          <a:endParaRPr lang="en-GB"/>
        </a:p>
      </dgm:t>
    </dgm:pt>
    <dgm:pt modelId="{3DC52107-D8AB-4C39-98F1-7EB7F8B2EECF}">
      <dgm:prSet/>
      <dgm:spPr/>
      <dgm:t>
        <a:bodyPr/>
        <a:lstStyle/>
        <a:p>
          <a:pPr rtl="0"/>
          <a:r>
            <a:rPr lang="lv-LV" dirty="0" smtClean="0"/>
            <a:t>Labotais dokuments - tulkotājam, redaktoram zināšanai</a:t>
          </a:r>
          <a:endParaRPr lang="en-GB" dirty="0"/>
        </a:p>
      </dgm:t>
    </dgm:pt>
    <dgm:pt modelId="{934F1B81-C10C-4B9C-A210-94DB65B13C18}" type="parTrans" cxnId="{CDEC86DC-1DF3-4E9E-A5CB-86D1CA089737}">
      <dgm:prSet/>
      <dgm:spPr/>
      <dgm:t>
        <a:bodyPr/>
        <a:lstStyle/>
        <a:p>
          <a:endParaRPr lang="en-GB"/>
        </a:p>
      </dgm:t>
    </dgm:pt>
    <dgm:pt modelId="{A8A5C95D-E76F-44C2-AD26-D28E88BDDA74}" type="sibTrans" cxnId="{CDEC86DC-1DF3-4E9E-A5CB-86D1CA089737}">
      <dgm:prSet/>
      <dgm:spPr/>
      <dgm:t>
        <a:bodyPr/>
        <a:lstStyle/>
        <a:p>
          <a:endParaRPr lang="en-GB"/>
        </a:p>
      </dgm:t>
    </dgm:pt>
    <dgm:pt modelId="{49C1442E-58EC-415B-A98C-4630339F0DC2}" type="pres">
      <dgm:prSet presAssocID="{78568C0C-A0D8-45F4-9DC8-AC2968105F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0FB288-3AC1-464D-BCA6-560798F4D9D1}" type="pres">
      <dgm:prSet presAssocID="{78568C0C-A0D8-45F4-9DC8-AC2968105FF0}" presName="fgShape" presStyleLbl="fgShp" presStyleIdx="0" presStyleCnt="1"/>
      <dgm:spPr/>
    </dgm:pt>
    <dgm:pt modelId="{480F9218-D21D-457C-AFB8-F4FB09FEFB5B}" type="pres">
      <dgm:prSet presAssocID="{78568C0C-A0D8-45F4-9DC8-AC2968105FF0}" presName="linComp" presStyleCnt="0"/>
      <dgm:spPr/>
    </dgm:pt>
    <dgm:pt modelId="{AF1CAC31-D416-461F-88A5-DB876C2F36B5}" type="pres">
      <dgm:prSet presAssocID="{6F3CEE11-5B39-4F18-9DCC-7C04F20BD315}" presName="compNode" presStyleCnt="0"/>
      <dgm:spPr/>
    </dgm:pt>
    <dgm:pt modelId="{B7C19455-D44C-486C-A2BD-7E9EB5D44FFD}" type="pres">
      <dgm:prSet presAssocID="{6F3CEE11-5B39-4F18-9DCC-7C04F20BD315}" presName="bkgdShape" presStyleLbl="node1" presStyleIdx="0" presStyleCnt="3"/>
      <dgm:spPr/>
      <dgm:t>
        <a:bodyPr/>
        <a:lstStyle/>
        <a:p>
          <a:endParaRPr lang="en-GB"/>
        </a:p>
      </dgm:t>
    </dgm:pt>
    <dgm:pt modelId="{6D2A75FF-739B-4635-B765-C0F2F89463C4}" type="pres">
      <dgm:prSet presAssocID="{6F3CEE11-5B39-4F18-9DCC-7C04F20BD31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997E3C-08E3-4163-9359-6F91F1A62100}" type="pres">
      <dgm:prSet presAssocID="{6F3CEE11-5B39-4F18-9DCC-7C04F20BD315}" presName="invisiNode" presStyleLbl="node1" presStyleIdx="0" presStyleCnt="3"/>
      <dgm:spPr/>
    </dgm:pt>
    <dgm:pt modelId="{F25F59EB-50F2-4BBB-AA9F-B51362F5770D}" type="pres">
      <dgm:prSet presAssocID="{6F3CEE11-5B39-4F18-9DCC-7C04F20BD315}" presName="imagNode" presStyleLbl="fgImgPlace1" presStyleIdx="0" presStyleCnt="3"/>
      <dgm:spPr/>
    </dgm:pt>
    <dgm:pt modelId="{478AFE74-E2A7-4ACD-A06B-5B2E81AF05FA}" type="pres">
      <dgm:prSet presAssocID="{B10C3E3E-89B6-44F2-8A07-E7AB75EE541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4F8D9C6-919F-4C41-9C39-8595D620C1EC}" type="pres">
      <dgm:prSet presAssocID="{EC36D0B9-815D-4CC8-893B-C34E7C79E12B}" presName="compNode" presStyleCnt="0"/>
      <dgm:spPr/>
    </dgm:pt>
    <dgm:pt modelId="{FAC35101-8DCA-45D0-B7FB-823BD329E6C1}" type="pres">
      <dgm:prSet presAssocID="{EC36D0B9-815D-4CC8-893B-C34E7C79E12B}" presName="bkgdShape" presStyleLbl="node1" presStyleIdx="1" presStyleCnt="3"/>
      <dgm:spPr/>
      <dgm:t>
        <a:bodyPr/>
        <a:lstStyle/>
        <a:p>
          <a:endParaRPr lang="en-GB"/>
        </a:p>
      </dgm:t>
    </dgm:pt>
    <dgm:pt modelId="{CC182D29-6E61-44FF-8681-0491065071A1}" type="pres">
      <dgm:prSet presAssocID="{EC36D0B9-815D-4CC8-893B-C34E7C79E12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513E9E-55CE-4A4D-BE62-53E22BB27567}" type="pres">
      <dgm:prSet presAssocID="{EC36D0B9-815D-4CC8-893B-C34E7C79E12B}" presName="invisiNode" presStyleLbl="node1" presStyleIdx="1" presStyleCnt="3"/>
      <dgm:spPr/>
    </dgm:pt>
    <dgm:pt modelId="{581CEEF7-13A8-42BE-AB07-7B12C370AE8F}" type="pres">
      <dgm:prSet presAssocID="{EC36D0B9-815D-4CC8-893B-C34E7C79E12B}" presName="imagNode" presStyleLbl="fgImgPlace1" presStyleIdx="1" presStyleCnt="3"/>
      <dgm:spPr/>
    </dgm:pt>
    <dgm:pt modelId="{CC4EC3DC-704C-479A-9179-ED96C5766555}" type="pres">
      <dgm:prSet presAssocID="{2301D3A0-9C5F-461D-BE1D-42BDAF84CE3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7B5D11D-6B45-4EDD-9588-A75FF2BF9C61}" type="pres">
      <dgm:prSet presAssocID="{3DC52107-D8AB-4C39-98F1-7EB7F8B2EECF}" presName="compNode" presStyleCnt="0"/>
      <dgm:spPr/>
    </dgm:pt>
    <dgm:pt modelId="{4E16275C-E1C7-4ED3-BBDC-51ABC4CF79A4}" type="pres">
      <dgm:prSet presAssocID="{3DC52107-D8AB-4C39-98F1-7EB7F8B2EECF}" presName="bkgdShape" presStyleLbl="node1" presStyleIdx="2" presStyleCnt="3"/>
      <dgm:spPr/>
      <dgm:t>
        <a:bodyPr/>
        <a:lstStyle/>
        <a:p>
          <a:endParaRPr lang="en-GB"/>
        </a:p>
      </dgm:t>
    </dgm:pt>
    <dgm:pt modelId="{A7EEE27B-168C-4392-9BDC-92ED1E4FB76A}" type="pres">
      <dgm:prSet presAssocID="{3DC52107-D8AB-4C39-98F1-7EB7F8B2EEC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C63620-B593-4092-866F-CB494E158F4A}" type="pres">
      <dgm:prSet presAssocID="{3DC52107-D8AB-4C39-98F1-7EB7F8B2EECF}" presName="invisiNode" presStyleLbl="node1" presStyleIdx="2" presStyleCnt="3"/>
      <dgm:spPr/>
    </dgm:pt>
    <dgm:pt modelId="{5FC46100-69FC-4BBC-A1A4-C1AB374CDC87}" type="pres">
      <dgm:prSet presAssocID="{3DC52107-D8AB-4C39-98F1-7EB7F8B2EECF}" presName="imagNode" presStyleLbl="fgImgPlace1" presStyleIdx="2" presStyleCnt="3"/>
      <dgm:spPr/>
    </dgm:pt>
  </dgm:ptLst>
  <dgm:cxnLst>
    <dgm:cxn modelId="{40940712-B3E2-4996-982B-5949C590A642}" srcId="{78568C0C-A0D8-45F4-9DC8-AC2968105FF0}" destId="{6F3CEE11-5B39-4F18-9DCC-7C04F20BD315}" srcOrd="0" destOrd="0" parTransId="{7CA73434-8DAF-400D-94F5-1A1250F82527}" sibTransId="{B10C3E3E-89B6-44F2-8A07-E7AB75EE5419}"/>
    <dgm:cxn modelId="{B008E7CF-D0BC-47F8-98E3-E58C4D48C325}" type="presOf" srcId="{3DC52107-D8AB-4C39-98F1-7EB7F8B2EECF}" destId="{4E16275C-E1C7-4ED3-BBDC-51ABC4CF79A4}" srcOrd="0" destOrd="0" presId="urn:microsoft.com/office/officeart/2005/8/layout/hList7"/>
    <dgm:cxn modelId="{A673885B-58E7-4738-9864-32BEC927CEAF}" type="presOf" srcId="{6F3CEE11-5B39-4F18-9DCC-7C04F20BD315}" destId="{6D2A75FF-739B-4635-B765-C0F2F89463C4}" srcOrd="1" destOrd="0" presId="urn:microsoft.com/office/officeart/2005/8/layout/hList7"/>
    <dgm:cxn modelId="{173EBDD6-8C9C-4C2F-9034-7232224E6668}" type="presOf" srcId="{2301D3A0-9C5F-461D-BE1D-42BDAF84CE3F}" destId="{CC4EC3DC-704C-479A-9179-ED96C5766555}" srcOrd="0" destOrd="0" presId="urn:microsoft.com/office/officeart/2005/8/layout/hList7"/>
    <dgm:cxn modelId="{CDEC86DC-1DF3-4E9E-A5CB-86D1CA089737}" srcId="{78568C0C-A0D8-45F4-9DC8-AC2968105FF0}" destId="{3DC52107-D8AB-4C39-98F1-7EB7F8B2EECF}" srcOrd="2" destOrd="0" parTransId="{934F1B81-C10C-4B9C-A210-94DB65B13C18}" sibTransId="{A8A5C95D-E76F-44C2-AD26-D28E88BDDA74}"/>
    <dgm:cxn modelId="{C05FBBCE-517A-45E0-815A-E88C24E2C5E1}" type="presOf" srcId="{EC36D0B9-815D-4CC8-893B-C34E7C79E12B}" destId="{CC182D29-6E61-44FF-8681-0491065071A1}" srcOrd="1" destOrd="0" presId="urn:microsoft.com/office/officeart/2005/8/layout/hList7"/>
    <dgm:cxn modelId="{AEB87414-BD42-45E2-928F-A91917A2F1D5}" type="presOf" srcId="{B10C3E3E-89B6-44F2-8A07-E7AB75EE5419}" destId="{478AFE74-E2A7-4ACD-A06B-5B2E81AF05FA}" srcOrd="0" destOrd="0" presId="urn:microsoft.com/office/officeart/2005/8/layout/hList7"/>
    <dgm:cxn modelId="{AFADD54C-7399-4ADA-9721-E1F53180A799}" srcId="{78568C0C-A0D8-45F4-9DC8-AC2968105FF0}" destId="{EC36D0B9-815D-4CC8-893B-C34E7C79E12B}" srcOrd="1" destOrd="0" parTransId="{6B4C51B3-8454-4E09-ABFB-89C8584ACAD1}" sibTransId="{2301D3A0-9C5F-461D-BE1D-42BDAF84CE3F}"/>
    <dgm:cxn modelId="{ACB39261-B9A5-43E9-B637-BCB9D8FE2D05}" type="presOf" srcId="{3DC52107-D8AB-4C39-98F1-7EB7F8B2EECF}" destId="{A7EEE27B-168C-4392-9BDC-92ED1E4FB76A}" srcOrd="1" destOrd="0" presId="urn:microsoft.com/office/officeart/2005/8/layout/hList7"/>
    <dgm:cxn modelId="{BEF7EE08-F0B0-4E20-BB1A-1931E0E5F8DF}" type="presOf" srcId="{78568C0C-A0D8-45F4-9DC8-AC2968105FF0}" destId="{49C1442E-58EC-415B-A98C-4630339F0DC2}" srcOrd="0" destOrd="0" presId="urn:microsoft.com/office/officeart/2005/8/layout/hList7"/>
    <dgm:cxn modelId="{5354604A-57EE-420A-8A71-7707DBDDF932}" type="presOf" srcId="{EC36D0B9-815D-4CC8-893B-C34E7C79E12B}" destId="{FAC35101-8DCA-45D0-B7FB-823BD329E6C1}" srcOrd="0" destOrd="0" presId="urn:microsoft.com/office/officeart/2005/8/layout/hList7"/>
    <dgm:cxn modelId="{58CAED99-6F29-4341-A30F-C657AE0DF87C}" type="presOf" srcId="{6F3CEE11-5B39-4F18-9DCC-7C04F20BD315}" destId="{B7C19455-D44C-486C-A2BD-7E9EB5D44FFD}" srcOrd="0" destOrd="0" presId="urn:microsoft.com/office/officeart/2005/8/layout/hList7"/>
    <dgm:cxn modelId="{2D26A614-235F-41FC-8C56-B377ADE81A2B}" type="presParOf" srcId="{49C1442E-58EC-415B-A98C-4630339F0DC2}" destId="{CF0FB288-3AC1-464D-BCA6-560798F4D9D1}" srcOrd="0" destOrd="0" presId="urn:microsoft.com/office/officeart/2005/8/layout/hList7"/>
    <dgm:cxn modelId="{38B1A2BF-BAE8-4E6F-89B6-8B8D96087937}" type="presParOf" srcId="{49C1442E-58EC-415B-A98C-4630339F0DC2}" destId="{480F9218-D21D-457C-AFB8-F4FB09FEFB5B}" srcOrd="1" destOrd="0" presId="urn:microsoft.com/office/officeart/2005/8/layout/hList7"/>
    <dgm:cxn modelId="{D7484D66-392D-4CD5-B103-8A16A6FA0A8F}" type="presParOf" srcId="{480F9218-D21D-457C-AFB8-F4FB09FEFB5B}" destId="{AF1CAC31-D416-461F-88A5-DB876C2F36B5}" srcOrd="0" destOrd="0" presId="urn:microsoft.com/office/officeart/2005/8/layout/hList7"/>
    <dgm:cxn modelId="{593DEAE0-43E4-46C0-8EF0-0314F1E656AB}" type="presParOf" srcId="{AF1CAC31-D416-461F-88A5-DB876C2F36B5}" destId="{B7C19455-D44C-486C-A2BD-7E9EB5D44FFD}" srcOrd="0" destOrd="0" presId="urn:microsoft.com/office/officeart/2005/8/layout/hList7"/>
    <dgm:cxn modelId="{9C474641-C2C7-440E-BD22-413C67025B77}" type="presParOf" srcId="{AF1CAC31-D416-461F-88A5-DB876C2F36B5}" destId="{6D2A75FF-739B-4635-B765-C0F2F89463C4}" srcOrd="1" destOrd="0" presId="urn:microsoft.com/office/officeart/2005/8/layout/hList7"/>
    <dgm:cxn modelId="{88A60800-7ED0-4A8A-83B5-2FB2FC2AD635}" type="presParOf" srcId="{AF1CAC31-D416-461F-88A5-DB876C2F36B5}" destId="{5E997E3C-08E3-4163-9359-6F91F1A62100}" srcOrd="2" destOrd="0" presId="urn:microsoft.com/office/officeart/2005/8/layout/hList7"/>
    <dgm:cxn modelId="{28A23660-82A9-4A0A-BE67-D0DE45895492}" type="presParOf" srcId="{AF1CAC31-D416-461F-88A5-DB876C2F36B5}" destId="{F25F59EB-50F2-4BBB-AA9F-B51362F5770D}" srcOrd="3" destOrd="0" presId="urn:microsoft.com/office/officeart/2005/8/layout/hList7"/>
    <dgm:cxn modelId="{3FFF6AEE-7799-4157-A666-3A897CDE430E}" type="presParOf" srcId="{480F9218-D21D-457C-AFB8-F4FB09FEFB5B}" destId="{478AFE74-E2A7-4ACD-A06B-5B2E81AF05FA}" srcOrd="1" destOrd="0" presId="urn:microsoft.com/office/officeart/2005/8/layout/hList7"/>
    <dgm:cxn modelId="{9FA81949-D181-4E89-B975-34E41E1B0A36}" type="presParOf" srcId="{480F9218-D21D-457C-AFB8-F4FB09FEFB5B}" destId="{F4F8D9C6-919F-4C41-9C39-8595D620C1EC}" srcOrd="2" destOrd="0" presId="urn:microsoft.com/office/officeart/2005/8/layout/hList7"/>
    <dgm:cxn modelId="{A588E5DB-E844-4E7F-A46B-C45C00FC665F}" type="presParOf" srcId="{F4F8D9C6-919F-4C41-9C39-8595D620C1EC}" destId="{FAC35101-8DCA-45D0-B7FB-823BD329E6C1}" srcOrd="0" destOrd="0" presId="urn:microsoft.com/office/officeart/2005/8/layout/hList7"/>
    <dgm:cxn modelId="{6C64C9F0-74D2-4969-9BAC-D2CED8A6DF89}" type="presParOf" srcId="{F4F8D9C6-919F-4C41-9C39-8595D620C1EC}" destId="{CC182D29-6E61-44FF-8681-0491065071A1}" srcOrd="1" destOrd="0" presId="urn:microsoft.com/office/officeart/2005/8/layout/hList7"/>
    <dgm:cxn modelId="{BD0C6925-F0CF-43E0-88B3-4F28666AE459}" type="presParOf" srcId="{F4F8D9C6-919F-4C41-9C39-8595D620C1EC}" destId="{F1513E9E-55CE-4A4D-BE62-53E22BB27567}" srcOrd="2" destOrd="0" presId="urn:microsoft.com/office/officeart/2005/8/layout/hList7"/>
    <dgm:cxn modelId="{E5D60BCA-C9CB-4811-9F6B-9330DCE11BC3}" type="presParOf" srcId="{F4F8D9C6-919F-4C41-9C39-8595D620C1EC}" destId="{581CEEF7-13A8-42BE-AB07-7B12C370AE8F}" srcOrd="3" destOrd="0" presId="urn:microsoft.com/office/officeart/2005/8/layout/hList7"/>
    <dgm:cxn modelId="{FE9F5907-B8F6-4BEA-A1C5-953E2F8E565A}" type="presParOf" srcId="{480F9218-D21D-457C-AFB8-F4FB09FEFB5B}" destId="{CC4EC3DC-704C-479A-9179-ED96C5766555}" srcOrd="3" destOrd="0" presId="urn:microsoft.com/office/officeart/2005/8/layout/hList7"/>
    <dgm:cxn modelId="{E3D300CF-D6D0-40A9-A125-9121B004209F}" type="presParOf" srcId="{480F9218-D21D-457C-AFB8-F4FB09FEFB5B}" destId="{57B5D11D-6B45-4EDD-9588-A75FF2BF9C61}" srcOrd="4" destOrd="0" presId="urn:microsoft.com/office/officeart/2005/8/layout/hList7"/>
    <dgm:cxn modelId="{ED16F5A5-3F49-443A-A05F-379F73E449C6}" type="presParOf" srcId="{57B5D11D-6B45-4EDD-9588-A75FF2BF9C61}" destId="{4E16275C-E1C7-4ED3-BBDC-51ABC4CF79A4}" srcOrd="0" destOrd="0" presId="urn:microsoft.com/office/officeart/2005/8/layout/hList7"/>
    <dgm:cxn modelId="{968B2129-0327-408C-BDE6-46FCC0D0AD72}" type="presParOf" srcId="{57B5D11D-6B45-4EDD-9588-A75FF2BF9C61}" destId="{A7EEE27B-168C-4392-9BDC-92ED1E4FB76A}" srcOrd="1" destOrd="0" presId="urn:microsoft.com/office/officeart/2005/8/layout/hList7"/>
    <dgm:cxn modelId="{6D979698-DC4B-4661-86D1-CA4C6397BE1B}" type="presParOf" srcId="{57B5D11D-6B45-4EDD-9588-A75FF2BF9C61}" destId="{B3C63620-B593-4092-866F-CB494E158F4A}" srcOrd="2" destOrd="0" presId="urn:microsoft.com/office/officeart/2005/8/layout/hList7"/>
    <dgm:cxn modelId="{5C9CBEB8-7181-4AF4-8B51-B114DA210B73}" type="presParOf" srcId="{57B5D11D-6B45-4EDD-9588-A75FF2BF9C61}" destId="{5FC46100-69FC-4BBC-A1A4-C1AB374CDC8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329E8F-8493-4610-9799-405327A503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D1B609A9-0B7B-487A-AC59-00C98CB497F6}">
      <dgm:prSet phldrT="[Text]"/>
      <dgm:spPr/>
      <dgm:t>
        <a:bodyPr/>
        <a:lstStyle/>
        <a:p>
          <a:r>
            <a:rPr lang="lv-LV" dirty="0" smtClean="0"/>
            <a:t>Tulk: Direktīva </a:t>
          </a:r>
          <a:r>
            <a:rPr lang="lv-LV" b="1" dirty="0" smtClean="0">
              <a:solidFill>
                <a:srgbClr val="FF0000"/>
              </a:solidFill>
            </a:rPr>
            <a:t>attiecībā uz</a:t>
          </a:r>
          <a:r>
            <a:rPr lang="lv-LV" dirty="0" smtClean="0"/>
            <a:t> atbildību par produktiem ar trūkumiem (85/374/EEK)</a:t>
          </a:r>
          <a:endParaRPr lang="en-GB" dirty="0"/>
        </a:p>
      </dgm:t>
    </dgm:pt>
    <dgm:pt modelId="{C83F0E57-E023-42B2-A2B0-F6251D44DFF2}" type="parTrans" cxnId="{753D832A-881E-4087-9B3A-6621A648809C}">
      <dgm:prSet/>
      <dgm:spPr/>
      <dgm:t>
        <a:bodyPr/>
        <a:lstStyle/>
        <a:p>
          <a:endParaRPr lang="en-GB"/>
        </a:p>
      </dgm:t>
    </dgm:pt>
    <dgm:pt modelId="{CF95E367-0B54-414A-A918-31F96C6C6C56}" type="sibTrans" cxnId="{753D832A-881E-4087-9B3A-6621A648809C}">
      <dgm:prSet/>
      <dgm:spPr/>
      <dgm:t>
        <a:bodyPr/>
        <a:lstStyle/>
        <a:p>
          <a:endParaRPr lang="en-GB"/>
        </a:p>
      </dgm:t>
    </dgm:pt>
    <dgm:pt modelId="{49353B7F-5C47-484C-B791-133812FCF4A7}">
      <dgm:prSet phldrT="[Text]"/>
      <dgm:spPr/>
      <dgm:t>
        <a:bodyPr/>
        <a:lstStyle/>
        <a:p>
          <a:r>
            <a:rPr lang="lv-LV" dirty="0" smtClean="0"/>
            <a:t>GR (GRAMMAR)</a:t>
          </a:r>
          <a:endParaRPr lang="en-GB" dirty="0"/>
        </a:p>
      </dgm:t>
    </dgm:pt>
    <dgm:pt modelId="{94615167-E2A6-4D46-AD2D-0A940EC07331}" type="parTrans" cxnId="{FBA76F32-1CC3-4206-A159-501A77341665}">
      <dgm:prSet/>
      <dgm:spPr/>
      <dgm:t>
        <a:bodyPr/>
        <a:lstStyle/>
        <a:p>
          <a:endParaRPr lang="en-GB"/>
        </a:p>
      </dgm:t>
    </dgm:pt>
    <dgm:pt modelId="{00AA5B3D-F6D6-4050-8604-95B1119B5E7D}" type="sibTrans" cxnId="{FBA76F32-1CC3-4206-A159-501A77341665}">
      <dgm:prSet/>
      <dgm:spPr/>
      <dgm:t>
        <a:bodyPr/>
        <a:lstStyle/>
        <a:p>
          <a:endParaRPr lang="en-GB"/>
        </a:p>
      </dgm:t>
    </dgm:pt>
    <dgm:pt modelId="{030078AF-275D-45EA-AEAD-8E979FE1C511}">
      <dgm:prSet phldrT="[Text]"/>
      <dgm:spPr/>
      <dgm:t>
        <a:bodyPr/>
        <a:lstStyle/>
        <a:p>
          <a:r>
            <a:rPr lang="lv-LV" dirty="0" smtClean="0"/>
            <a:t>Attiecībā uz attiecas uz darbību, kas vērsta uz noteiktu objektu. </a:t>
          </a:r>
          <a:r>
            <a:rPr lang="lv-LV" u="none" dirty="0" smtClean="0"/>
            <a:t>To nepiesaista vārdam, kas neizsaka darbību.</a:t>
          </a:r>
          <a:endParaRPr lang="en-GB" u="none" dirty="0"/>
        </a:p>
      </dgm:t>
    </dgm:pt>
    <dgm:pt modelId="{20241DB2-9DD2-4A11-A5AE-3F0DBE832CB9}" type="parTrans" cxnId="{F6AE616E-965A-441F-99C4-533E27CD9DCA}">
      <dgm:prSet/>
      <dgm:spPr/>
      <dgm:t>
        <a:bodyPr/>
        <a:lstStyle/>
        <a:p>
          <a:endParaRPr lang="en-GB"/>
        </a:p>
      </dgm:t>
    </dgm:pt>
    <dgm:pt modelId="{12A95057-5069-472D-A8F9-BD5E6302F6CE}" type="sibTrans" cxnId="{F6AE616E-965A-441F-99C4-533E27CD9DCA}">
      <dgm:prSet/>
      <dgm:spPr/>
      <dgm:t>
        <a:bodyPr/>
        <a:lstStyle/>
        <a:p>
          <a:endParaRPr lang="en-GB"/>
        </a:p>
      </dgm:t>
    </dgm:pt>
    <dgm:pt modelId="{C96596DA-6B9A-4508-B006-0020ED81F288}">
      <dgm:prSet phldrT="[Text]"/>
      <dgm:spPr/>
      <dgm:t>
        <a:bodyPr/>
        <a:lstStyle/>
        <a:p>
          <a:r>
            <a:rPr lang="lv-LV" dirty="0" smtClean="0"/>
            <a:t>Piemērs</a:t>
          </a:r>
          <a:endParaRPr lang="en-GB" dirty="0"/>
        </a:p>
      </dgm:t>
    </dgm:pt>
    <dgm:pt modelId="{661A47C4-8A00-4E99-85D1-37341434C129}" type="parTrans" cxnId="{2829BF32-D185-4745-BD0E-1C76FE444CB1}">
      <dgm:prSet/>
      <dgm:spPr/>
      <dgm:t>
        <a:bodyPr/>
        <a:lstStyle/>
        <a:p>
          <a:endParaRPr lang="en-GB"/>
        </a:p>
      </dgm:t>
    </dgm:pt>
    <dgm:pt modelId="{EDBD5B4E-BFD7-4395-A2D7-516BAEEB4103}" type="sibTrans" cxnId="{2829BF32-D185-4745-BD0E-1C76FE444CB1}">
      <dgm:prSet/>
      <dgm:spPr/>
      <dgm:t>
        <a:bodyPr/>
        <a:lstStyle/>
        <a:p>
          <a:endParaRPr lang="en-GB"/>
        </a:p>
      </dgm:t>
    </dgm:pt>
    <dgm:pt modelId="{1DC65389-A4AB-4F8A-A4F2-42DA93857AC9}">
      <dgm:prSet phldrT="[Text]"/>
      <dgm:spPr/>
      <dgm:t>
        <a:bodyPr/>
        <a:lstStyle/>
        <a:p>
          <a:r>
            <a:rPr lang="lv-LV" dirty="0" smtClean="0"/>
            <a:t>Kods</a:t>
          </a:r>
          <a:endParaRPr lang="en-GB" dirty="0"/>
        </a:p>
      </dgm:t>
    </dgm:pt>
    <dgm:pt modelId="{FBD926D9-2DAE-4397-872D-22CCF3ABC4DB}" type="parTrans" cxnId="{04C32BDB-3115-49AF-92DF-B6E81716708A}">
      <dgm:prSet/>
      <dgm:spPr/>
      <dgm:t>
        <a:bodyPr/>
        <a:lstStyle/>
        <a:p>
          <a:endParaRPr lang="en-GB"/>
        </a:p>
      </dgm:t>
    </dgm:pt>
    <dgm:pt modelId="{FD8D7739-1257-4AAB-9C5D-33D386D6A221}" type="sibTrans" cxnId="{04C32BDB-3115-49AF-92DF-B6E81716708A}">
      <dgm:prSet/>
      <dgm:spPr/>
      <dgm:t>
        <a:bodyPr/>
        <a:lstStyle/>
        <a:p>
          <a:endParaRPr lang="en-GB"/>
        </a:p>
      </dgm:t>
    </dgm:pt>
    <dgm:pt modelId="{7B37D62B-0E3B-4A85-8A47-A0EB5BC23436}">
      <dgm:prSet phldrT="[Text]"/>
      <dgm:spPr/>
      <dgm:t>
        <a:bodyPr/>
        <a:lstStyle/>
        <a:p>
          <a:r>
            <a:rPr lang="lv-LV" dirty="0" smtClean="0"/>
            <a:t>Pamatojums</a:t>
          </a:r>
          <a:endParaRPr lang="en-GB" dirty="0"/>
        </a:p>
      </dgm:t>
    </dgm:pt>
    <dgm:pt modelId="{9A88CD06-4BA2-4F55-852F-2216F2D5FD1D}" type="parTrans" cxnId="{FDE76A25-D826-4ECF-97F3-11C2EAA56CB1}">
      <dgm:prSet/>
      <dgm:spPr/>
      <dgm:t>
        <a:bodyPr/>
        <a:lstStyle/>
        <a:p>
          <a:endParaRPr lang="en-GB"/>
        </a:p>
      </dgm:t>
    </dgm:pt>
    <dgm:pt modelId="{0011E0FC-9022-43E3-A6C8-AC9AD09FB7D2}" type="sibTrans" cxnId="{FDE76A25-D826-4ECF-97F3-11C2EAA56CB1}">
      <dgm:prSet/>
      <dgm:spPr/>
      <dgm:t>
        <a:bodyPr/>
        <a:lstStyle/>
        <a:p>
          <a:endParaRPr lang="en-GB"/>
        </a:p>
      </dgm:t>
    </dgm:pt>
    <dgm:pt modelId="{DFA70864-40B7-438C-814D-7386E4B1431C}">
      <dgm:prSet phldrT="[Text]"/>
      <dgm:spPr/>
      <dgm:t>
        <a:bodyPr/>
        <a:lstStyle/>
        <a:p>
          <a:r>
            <a:rPr lang="lv-LV" dirty="0" smtClean="0"/>
            <a:t>Piemēri no IATE: izņēmums attiecībā uz </a:t>
          </a:r>
          <a:r>
            <a:rPr lang="lv-LV" dirty="0" err="1" smtClean="0"/>
            <a:t>reprogrāfiju</a:t>
          </a:r>
          <a:r>
            <a:rPr lang="lv-LV" dirty="0" smtClean="0"/>
            <a:t>, priekšlikums attiecībā uz procedūru, hipotēka attiecībā uz mājokļa īpašumu</a:t>
          </a:r>
          <a:endParaRPr lang="en-GB" dirty="0"/>
        </a:p>
      </dgm:t>
    </dgm:pt>
    <dgm:pt modelId="{0182E7E3-8660-493B-955E-CDB021F9E93B}" type="parTrans" cxnId="{7DFCADA4-62EB-44F5-8F26-25BB6AF7C671}">
      <dgm:prSet/>
      <dgm:spPr/>
      <dgm:t>
        <a:bodyPr/>
        <a:lstStyle/>
        <a:p>
          <a:endParaRPr lang="en-GB"/>
        </a:p>
      </dgm:t>
    </dgm:pt>
    <dgm:pt modelId="{B0AD8BBE-9E86-4BD1-99FB-02FBDC107084}" type="sibTrans" cxnId="{7DFCADA4-62EB-44F5-8F26-25BB6AF7C671}">
      <dgm:prSet/>
      <dgm:spPr/>
      <dgm:t>
        <a:bodyPr/>
        <a:lstStyle/>
        <a:p>
          <a:endParaRPr lang="en-GB"/>
        </a:p>
      </dgm:t>
    </dgm:pt>
    <dgm:pt modelId="{13BECAC7-B7BC-46AE-9E38-A32DDFB2B05B}">
      <dgm:prSet phldrT="[Text]"/>
      <dgm:spPr/>
      <dgm:t>
        <a:bodyPr/>
        <a:lstStyle/>
        <a:p>
          <a:r>
            <a:rPr lang="lv-LV" dirty="0" smtClean="0"/>
            <a:t>Komentārs</a:t>
          </a:r>
          <a:endParaRPr lang="en-GB" dirty="0"/>
        </a:p>
      </dgm:t>
    </dgm:pt>
    <dgm:pt modelId="{40DE4CB8-2882-4474-B376-D5D8727D287D}" type="parTrans" cxnId="{D5E92511-3443-4975-A670-EAC16B34CA19}">
      <dgm:prSet/>
      <dgm:spPr/>
      <dgm:t>
        <a:bodyPr/>
        <a:lstStyle/>
        <a:p>
          <a:endParaRPr lang="en-GB"/>
        </a:p>
      </dgm:t>
    </dgm:pt>
    <dgm:pt modelId="{1C9179B9-BFA7-4AEC-8939-692FEDAC4705}" type="sibTrans" cxnId="{D5E92511-3443-4975-A670-EAC16B34CA19}">
      <dgm:prSet/>
      <dgm:spPr/>
      <dgm:t>
        <a:bodyPr/>
        <a:lstStyle/>
        <a:p>
          <a:endParaRPr lang="en-GB"/>
        </a:p>
      </dgm:t>
    </dgm:pt>
    <dgm:pt modelId="{8EAC12E9-8383-48FD-B65D-36BADBA866A1}">
      <dgm:prSet phldrT="[Text]"/>
      <dgm:spPr/>
      <dgm:t>
        <a:bodyPr/>
        <a:lstStyle/>
        <a:p>
          <a:r>
            <a:rPr lang="lv-LV" dirty="0" err="1" smtClean="0"/>
            <a:t>Red</a:t>
          </a:r>
          <a:r>
            <a:rPr lang="lv-LV" dirty="0" smtClean="0"/>
            <a:t>: Direktīva </a:t>
          </a:r>
          <a:r>
            <a:rPr lang="lv-LV" b="1" dirty="0" smtClean="0">
              <a:solidFill>
                <a:srgbClr val="FF0000"/>
              </a:solidFill>
            </a:rPr>
            <a:t>par</a:t>
          </a:r>
          <a:r>
            <a:rPr lang="lv-LV" dirty="0" smtClean="0"/>
            <a:t> atbildību par produktiem ar trūkumiem (85/374/EEK) </a:t>
          </a:r>
          <a:endParaRPr lang="en-GB" dirty="0"/>
        </a:p>
      </dgm:t>
    </dgm:pt>
    <dgm:pt modelId="{5B3604F1-FF2E-459A-BDB6-6643D3377CD7}" type="parTrans" cxnId="{862F0278-2CE1-4D45-BE2C-6530A2097380}">
      <dgm:prSet/>
      <dgm:spPr/>
      <dgm:t>
        <a:bodyPr/>
        <a:lstStyle/>
        <a:p>
          <a:endParaRPr lang="en-GB"/>
        </a:p>
      </dgm:t>
    </dgm:pt>
    <dgm:pt modelId="{7CC18FC7-347E-4B8F-8E9E-134F59F09909}" type="sibTrans" cxnId="{862F0278-2CE1-4D45-BE2C-6530A2097380}">
      <dgm:prSet/>
      <dgm:spPr/>
      <dgm:t>
        <a:bodyPr/>
        <a:lstStyle/>
        <a:p>
          <a:endParaRPr lang="en-GB"/>
        </a:p>
      </dgm:t>
    </dgm:pt>
    <dgm:pt modelId="{E47C198A-018C-4332-87C1-E08F6F67A2CF}" type="pres">
      <dgm:prSet presAssocID="{FC329E8F-8493-4610-9799-405327A5038D}" presName="vert0" presStyleCnt="0">
        <dgm:presLayoutVars>
          <dgm:dir/>
          <dgm:animOne val="branch"/>
          <dgm:animLvl val="lvl"/>
        </dgm:presLayoutVars>
      </dgm:prSet>
      <dgm:spPr/>
    </dgm:pt>
    <dgm:pt modelId="{7432E6F2-E197-4266-A4BB-AF4E515EC2B6}" type="pres">
      <dgm:prSet presAssocID="{C96596DA-6B9A-4508-B006-0020ED81F288}" presName="thickLine" presStyleLbl="alignNode1" presStyleIdx="0" presStyleCnt="4"/>
      <dgm:spPr/>
    </dgm:pt>
    <dgm:pt modelId="{F6C61EE0-F502-4CE0-B893-866E89B10591}" type="pres">
      <dgm:prSet presAssocID="{C96596DA-6B9A-4508-B006-0020ED81F288}" presName="horz1" presStyleCnt="0"/>
      <dgm:spPr/>
    </dgm:pt>
    <dgm:pt modelId="{3EAE9011-49CA-43AC-A63B-1148DBD58B60}" type="pres">
      <dgm:prSet presAssocID="{C96596DA-6B9A-4508-B006-0020ED81F288}" presName="tx1" presStyleLbl="revTx" presStyleIdx="0" presStyleCnt="9"/>
      <dgm:spPr/>
      <dgm:t>
        <a:bodyPr/>
        <a:lstStyle/>
        <a:p>
          <a:endParaRPr lang="en-GB"/>
        </a:p>
      </dgm:t>
    </dgm:pt>
    <dgm:pt modelId="{CE34C369-F2CC-4AEC-9E73-ADA7F8698760}" type="pres">
      <dgm:prSet presAssocID="{C96596DA-6B9A-4508-B006-0020ED81F288}" presName="vert1" presStyleCnt="0"/>
      <dgm:spPr/>
    </dgm:pt>
    <dgm:pt modelId="{B3A153B4-AE89-4AFA-8E27-CFFE3294BF63}" type="pres">
      <dgm:prSet presAssocID="{D1B609A9-0B7B-487A-AC59-00C98CB497F6}" presName="vertSpace2a" presStyleCnt="0"/>
      <dgm:spPr/>
    </dgm:pt>
    <dgm:pt modelId="{ABD1F4AA-3F40-4687-B325-0F2BAE745F9F}" type="pres">
      <dgm:prSet presAssocID="{D1B609A9-0B7B-487A-AC59-00C98CB497F6}" presName="horz2" presStyleCnt="0"/>
      <dgm:spPr/>
    </dgm:pt>
    <dgm:pt modelId="{6E81C9EA-2F3F-40D2-9CB6-BFF042E04A27}" type="pres">
      <dgm:prSet presAssocID="{D1B609A9-0B7B-487A-AC59-00C98CB497F6}" presName="horzSpace2" presStyleCnt="0"/>
      <dgm:spPr/>
    </dgm:pt>
    <dgm:pt modelId="{254AE509-003C-44D3-8607-407855236FA2}" type="pres">
      <dgm:prSet presAssocID="{D1B609A9-0B7B-487A-AC59-00C98CB497F6}" presName="tx2" presStyleLbl="revTx" presStyleIdx="1" presStyleCnt="9"/>
      <dgm:spPr/>
      <dgm:t>
        <a:bodyPr/>
        <a:lstStyle/>
        <a:p>
          <a:endParaRPr lang="en-GB"/>
        </a:p>
      </dgm:t>
    </dgm:pt>
    <dgm:pt modelId="{778D9803-8625-496E-8016-B0119C284662}" type="pres">
      <dgm:prSet presAssocID="{D1B609A9-0B7B-487A-AC59-00C98CB497F6}" presName="vert2" presStyleCnt="0"/>
      <dgm:spPr/>
    </dgm:pt>
    <dgm:pt modelId="{BE772BCA-7F5A-4A5D-9392-653F0A2C478E}" type="pres">
      <dgm:prSet presAssocID="{D1B609A9-0B7B-487A-AC59-00C98CB497F6}" presName="thinLine2b" presStyleLbl="callout" presStyleIdx="0" presStyleCnt="5"/>
      <dgm:spPr/>
    </dgm:pt>
    <dgm:pt modelId="{2C81B8E5-05DB-41A5-B07C-FDE0C23E71BE}" type="pres">
      <dgm:prSet presAssocID="{D1B609A9-0B7B-487A-AC59-00C98CB497F6}" presName="vertSpace2b" presStyleCnt="0"/>
      <dgm:spPr/>
    </dgm:pt>
    <dgm:pt modelId="{D0ECA720-61CB-4CA3-BC30-22739DC53EF6}" type="pres">
      <dgm:prSet presAssocID="{8EAC12E9-8383-48FD-B65D-36BADBA866A1}" presName="horz2" presStyleCnt="0"/>
      <dgm:spPr/>
    </dgm:pt>
    <dgm:pt modelId="{E7BF847C-FEDB-4739-A766-8D924B6BCCA8}" type="pres">
      <dgm:prSet presAssocID="{8EAC12E9-8383-48FD-B65D-36BADBA866A1}" presName="horzSpace2" presStyleCnt="0"/>
      <dgm:spPr/>
    </dgm:pt>
    <dgm:pt modelId="{7265CA7F-65A5-4D26-98A0-DCAEA91F4BB7}" type="pres">
      <dgm:prSet presAssocID="{8EAC12E9-8383-48FD-B65D-36BADBA866A1}" presName="tx2" presStyleLbl="revTx" presStyleIdx="2" presStyleCnt="9"/>
      <dgm:spPr/>
      <dgm:t>
        <a:bodyPr/>
        <a:lstStyle/>
        <a:p>
          <a:endParaRPr lang="en-GB"/>
        </a:p>
      </dgm:t>
    </dgm:pt>
    <dgm:pt modelId="{EA05C521-68B3-4664-9253-2EE3F1279BD0}" type="pres">
      <dgm:prSet presAssocID="{8EAC12E9-8383-48FD-B65D-36BADBA866A1}" presName="vert2" presStyleCnt="0"/>
      <dgm:spPr/>
    </dgm:pt>
    <dgm:pt modelId="{59E7676B-8521-4BAE-B5C6-92558EBF9BA3}" type="pres">
      <dgm:prSet presAssocID="{8EAC12E9-8383-48FD-B65D-36BADBA866A1}" presName="thinLine2b" presStyleLbl="callout" presStyleIdx="1" presStyleCnt="5"/>
      <dgm:spPr/>
    </dgm:pt>
    <dgm:pt modelId="{960EF457-73A7-4127-99A1-CF14811BB120}" type="pres">
      <dgm:prSet presAssocID="{8EAC12E9-8383-48FD-B65D-36BADBA866A1}" presName="vertSpace2b" presStyleCnt="0"/>
      <dgm:spPr/>
    </dgm:pt>
    <dgm:pt modelId="{02D40B6D-A3FF-43FC-9C3F-4BB9C1F75E46}" type="pres">
      <dgm:prSet presAssocID="{1DC65389-A4AB-4F8A-A4F2-42DA93857AC9}" presName="thickLine" presStyleLbl="alignNode1" presStyleIdx="1" presStyleCnt="4"/>
      <dgm:spPr/>
    </dgm:pt>
    <dgm:pt modelId="{46825BFD-B02C-4381-9096-4AECA0EAB7AE}" type="pres">
      <dgm:prSet presAssocID="{1DC65389-A4AB-4F8A-A4F2-42DA93857AC9}" presName="horz1" presStyleCnt="0"/>
      <dgm:spPr/>
    </dgm:pt>
    <dgm:pt modelId="{BC8A94B5-DED6-4EB3-8B75-F816EE6E18F0}" type="pres">
      <dgm:prSet presAssocID="{1DC65389-A4AB-4F8A-A4F2-42DA93857AC9}" presName="tx1" presStyleLbl="revTx" presStyleIdx="3" presStyleCnt="9"/>
      <dgm:spPr/>
      <dgm:t>
        <a:bodyPr/>
        <a:lstStyle/>
        <a:p>
          <a:endParaRPr lang="en-GB"/>
        </a:p>
      </dgm:t>
    </dgm:pt>
    <dgm:pt modelId="{DE3282F5-4038-48F5-A1C1-DF5491A81D88}" type="pres">
      <dgm:prSet presAssocID="{1DC65389-A4AB-4F8A-A4F2-42DA93857AC9}" presName="vert1" presStyleCnt="0"/>
      <dgm:spPr/>
    </dgm:pt>
    <dgm:pt modelId="{274ADCCE-057A-4287-852F-2CDD4C9C0502}" type="pres">
      <dgm:prSet presAssocID="{49353B7F-5C47-484C-B791-133812FCF4A7}" presName="vertSpace2a" presStyleCnt="0"/>
      <dgm:spPr/>
    </dgm:pt>
    <dgm:pt modelId="{19B9E12E-D5A7-4C74-9CC3-6FA9EA6CF517}" type="pres">
      <dgm:prSet presAssocID="{49353B7F-5C47-484C-B791-133812FCF4A7}" presName="horz2" presStyleCnt="0"/>
      <dgm:spPr/>
    </dgm:pt>
    <dgm:pt modelId="{258E0EE0-E0EC-4A3D-926B-21E4D2EBF2AC}" type="pres">
      <dgm:prSet presAssocID="{49353B7F-5C47-484C-B791-133812FCF4A7}" presName="horzSpace2" presStyleCnt="0"/>
      <dgm:spPr/>
    </dgm:pt>
    <dgm:pt modelId="{789860C3-258A-46E5-9038-9E853520BF24}" type="pres">
      <dgm:prSet presAssocID="{49353B7F-5C47-484C-B791-133812FCF4A7}" presName="tx2" presStyleLbl="revTx" presStyleIdx="4" presStyleCnt="9"/>
      <dgm:spPr/>
      <dgm:t>
        <a:bodyPr/>
        <a:lstStyle/>
        <a:p>
          <a:endParaRPr lang="en-GB"/>
        </a:p>
      </dgm:t>
    </dgm:pt>
    <dgm:pt modelId="{04502CED-E1AB-4782-93AA-6933012A7DF4}" type="pres">
      <dgm:prSet presAssocID="{49353B7F-5C47-484C-B791-133812FCF4A7}" presName="vert2" presStyleCnt="0"/>
      <dgm:spPr/>
    </dgm:pt>
    <dgm:pt modelId="{AD097566-2F32-4403-ABF0-132962203CF6}" type="pres">
      <dgm:prSet presAssocID="{49353B7F-5C47-484C-B791-133812FCF4A7}" presName="thinLine2b" presStyleLbl="callout" presStyleIdx="2" presStyleCnt="5"/>
      <dgm:spPr/>
    </dgm:pt>
    <dgm:pt modelId="{55BA7EFA-3CBA-4E2C-96A4-513BC424EF26}" type="pres">
      <dgm:prSet presAssocID="{49353B7F-5C47-484C-B791-133812FCF4A7}" presName="vertSpace2b" presStyleCnt="0"/>
      <dgm:spPr/>
    </dgm:pt>
    <dgm:pt modelId="{6C74352F-59EA-4954-9F39-F80A4C017EAE}" type="pres">
      <dgm:prSet presAssocID="{7B37D62B-0E3B-4A85-8A47-A0EB5BC23436}" presName="thickLine" presStyleLbl="alignNode1" presStyleIdx="2" presStyleCnt="4"/>
      <dgm:spPr/>
    </dgm:pt>
    <dgm:pt modelId="{1AD44E13-13BC-4518-A017-C157A7306817}" type="pres">
      <dgm:prSet presAssocID="{7B37D62B-0E3B-4A85-8A47-A0EB5BC23436}" presName="horz1" presStyleCnt="0"/>
      <dgm:spPr/>
    </dgm:pt>
    <dgm:pt modelId="{B5505684-C8DE-465E-BB6E-EE9A417CB2EB}" type="pres">
      <dgm:prSet presAssocID="{7B37D62B-0E3B-4A85-8A47-A0EB5BC23436}" presName="tx1" presStyleLbl="revTx" presStyleIdx="5" presStyleCnt="9"/>
      <dgm:spPr/>
      <dgm:t>
        <a:bodyPr/>
        <a:lstStyle/>
        <a:p>
          <a:endParaRPr lang="en-GB"/>
        </a:p>
      </dgm:t>
    </dgm:pt>
    <dgm:pt modelId="{E608CA67-0F92-49D9-B55C-F766F346F6F4}" type="pres">
      <dgm:prSet presAssocID="{7B37D62B-0E3B-4A85-8A47-A0EB5BC23436}" presName="vert1" presStyleCnt="0"/>
      <dgm:spPr/>
    </dgm:pt>
    <dgm:pt modelId="{8F5C797B-207D-4D92-BEB5-EE6F82506D7A}" type="pres">
      <dgm:prSet presAssocID="{030078AF-275D-45EA-AEAD-8E979FE1C511}" presName="vertSpace2a" presStyleCnt="0"/>
      <dgm:spPr/>
    </dgm:pt>
    <dgm:pt modelId="{2552DBF8-2FC5-45B4-97E4-6EC99486C9E2}" type="pres">
      <dgm:prSet presAssocID="{030078AF-275D-45EA-AEAD-8E979FE1C511}" presName="horz2" presStyleCnt="0"/>
      <dgm:spPr/>
    </dgm:pt>
    <dgm:pt modelId="{9DF063B6-1623-481D-B21B-0BA25516F480}" type="pres">
      <dgm:prSet presAssocID="{030078AF-275D-45EA-AEAD-8E979FE1C511}" presName="horzSpace2" presStyleCnt="0"/>
      <dgm:spPr/>
    </dgm:pt>
    <dgm:pt modelId="{ADDCBBB2-647C-450C-9DD2-A8D6DF21713A}" type="pres">
      <dgm:prSet presAssocID="{030078AF-275D-45EA-AEAD-8E979FE1C511}" presName="tx2" presStyleLbl="revTx" presStyleIdx="6" presStyleCnt="9"/>
      <dgm:spPr/>
      <dgm:t>
        <a:bodyPr/>
        <a:lstStyle/>
        <a:p>
          <a:endParaRPr lang="en-GB"/>
        </a:p>
      </dgm:t>
    </dgm:pt>
    <dgm:pt modelId="{630791BB-3C08-4F06-935B-C60DB666F541}" type="pres">
      <dgm:prSet presAssocID="{030078AF-275D-45EA-AEAD-8E979FE1C511}" presName="vert2" presStyleCnt="0"/>
      <dgm:spPr/>
    </dgm:pt>
    <dgm:pt modelId="{529F403B-C98A-44EF-9E13-26062D545FC9}" type="pres">
      <dgm:prSet presAssocID="{030078AF-275D-45EA-AEAD-8E979FE1C511}" presName="thinLine2b" presStyleLbl="callout" presStyleIdx="3" presStyleCnt="5"/>
      <dgm:spPr/>
    </dgm:pt>
    <dgm:pt modelId="{4A64CF49-3DE2-4264-8C2E-320BEFB03AC3}" type="pres">
      <dgm:prSet presAssocID="{030078AF-275D-45EA-AEAD-8E979FE1C511}" presName="vertSpace2b" presStyleCnt="0"/>
      <dgm:spPr/>
    </dgm:pt>
    <dgm:pt modelId="{C2526A85-C914-4318-87F1-EA5533BCC74F}" type="pres">
      <dgm:prSet presAssocID="{13BECAC7-B7BC-46AE-9E38-A32DDFB2B05B}" presName="thickLine" presStyleLbl="alignNode1" presStyleIdx="3" presStyleCnt="4"/>
      <dgm:spPr/>
    </dgm:pt>
    <dgm:pt modelId="{E5A07403-98F4-493E-B2D7-B0920C05BF98}" type="pres">
      <dgm:prSet presAssocID="{13BECAC7-B7BC-46AE-9E38-A32DDFB2B05B}" presName="horz1" presStyleCnt="0"/>
      <dgm:spPr/>
    </dgm:pt>
    <dgm:pt modelId="{9D7AC160-9CCE-4C8D-AE57-8E385520009A}" type="pres">
      <dgm:prSet presAssocID="{13BECAC7-B7BC-46AE-9E38-A32DDFB2B05B}" presName="tx1" presStyleLbl="revTx" presStyleIdx="7" presStyleCnt="9"/>
      <dgm:spPr/>
      <dgm:t>
        <a:bodyPr/>
        <a:lstStyle/>
        <a:p>
          <a:endParaRPr lang="en-GB"/>
        </a:p>
      </dgm:t>
    </dgm:pt>
    <dgm:pt modelId="{5FFFDBDF-255E-4EFC-9D7F-452417A8387C}" type="pres">
      <dgm:prSet presAssocID="{13BECAC7-B7BC-46AE-9E38-A32DDFB2B05B}" presName="vert1" presStyleCnt="0"/>
      <dgm:spPr/>
    </dgm:pt>
    <dgm:pt modelId="{E616E0EA-E3B4-4021-A9E4-0CA69509F943}" type="pres">
      <dgm:prSet presAssocID="{DFA70864-40B7-438C-814D-7386E4B1431C}" presName="vertSpace2a" presStyleCnt="0"/>
      <dgm:spPr/>
    </dgm:pt>
    <dgm:pt modelId="{16DFD1B1-9C11-44E5-950D-9890388271A8}" type="pres">
      <dgm:prSet presAssocID="{DFA70864-40B7-438C-814D-7386E4B1431C}" presName="horz2" presStyleCnt="0"/>
      <dgm:spPr/>
    </dgm:pt>
    <dgm:pt modelId="{70093C3D-AE67-415E-BB61-043887B82B01}" type="pres">
      <dgm:prSet presAssocID="{DFA70864-40B7-438C-814D-7386E4B1431C}" presName="horzSpace2" presStyleCnt="0"/>
      <dgm:spPr/>
    </dgm:pt>
    <dgm:pt modelId="{BFB2E260-E117-424A-B29B-6F576540B8C1}" type="pres">
      <dgm:prSet presAssocID="{DFA70864-40B7-438C-814D-7386E4B1431C}" presName="tx2" presStyleLbl="revTx" presStyleIdx="8" presStyleCnt="9"/>
      <dgm:spPr/>
      <dgm:t>
        <a:bodyPr/>
        <a:lstStyle/>
        <a:p>
          <a:endParaRPr lang="en-GB"/>
        </a:p>
      </dgm:t>
    </dgm:pt>
    <dgm:pt modelId="{CEE495AB-F2DC-4985-8784-2F86EFCA4960}" type="pres">
      <dgm:prSet presAssocID="{DFA70864-40B7-438C-814D-7386E4B1431C}" presName="vert2" presStyleCnt="0"/>
      <dgm:spPr/>
    </dgm:pt>
    <dgm:pt modelId="{53885815-F237-469A-84BC-EEF961FE0F99}" type="pres">
      <dgm:prSet presAssocID="{DFA70864-40B7-438C-814D-7386E4B1431C}" presName="thinLine2b" presStyleLbl="callout" presStyleIdx="4" presStyleCnt="5"/>
      <dgm:spPr/>
    </dgm:pt>
    <dgm:pt modelId="{FE0B42A2-EC3F-4974-857F-7E73667A65D6}" type="pres">
      <dgm:prSet presAssocID="{DFA70864-40B7-438C-814D-7386E4B1431C}" presName="vertSpace2b" presStyleCnt="0"/>
      <dgm:spPr/>
    </dgm:pt>
  </dgm:ptLst>
  <dgm:cxnLst>
    <dgm:cxn modelId="{6AB05B12-4C36-4F48-ABD2-0F660FA5284C}" type="presOf" srcId="{C96596DA-6B9A-4508-B006-0020ED81F288}" destId="{3EAE9011-49CA-43AC-A63B-1148DBD58B60}" srcOrd="0" destOrd="0" presId="urn:microsoft.com/office/officeart/2008/layout/LinedList"/>
    <dgm:cxn modelId="{FDE76A25-D826-4ECF-97F3-11C2EAA56CB1}" srcId="{FC329E8F-8493-4610-9799-405327A5038D}" destId="{7B37D62B-0E3B-4A85-8A47-A0EB5BC23436}" srcOrd="2" destOrd="0" parTransId="{9A88CD06-4BA2-4F55-852F-2216F2D5FD1D}" sibTransId="{0011E0FC-9022-43E3-A6C8-AC9AD09FB7D2}"/>
    <dgm:cxn modelId="{7DFCADA4-62EB-44F5-8F26-25BB6AF7C671}" srcId="{13BECAC7-B7BC-46AE-9E38-A32DDFB2B05B}" destId="{DFA70864-40B7-438C-814D-7386E4B1431C}" srcOrd="0" destOrd="0" parTransId="{0182E7E3-8660-493B-955E-CDB021F9E93B}" sibTransId="{B0AD8BBE-9E86-4BD1-99FB-02FBDC107084}"/>
    <dgm:cxn modelId="{04C32BDB-3115-49AF-92DF-B6E81716708A}" srcId="{FC329E8F-8493-4610-9799-405327A5038D}" destId="{1DC65389-A4AB-4F8A-A4F2-42DA93857AC9}" srcOrd="1" destOrd="0" parTransId="{FBD926D9-2DAE-4397-872D-22CCF3ABC4DB}" sibTransId="{FD8D7739-1257-4AAB-9C5D-33D386D6A221}"/>
    <dgm:cxn modelId="{FBA76F32-1CC3-4206-A159-501A77341665}" srcId="{1DC65389-A4AB-4F8A-A4F2-42DA93857AC9}" destId="{49353B7F-5C47-484C-B791-133812FCF4A7}" srcOrd="0" destOrd="0" parTransId="{94615167-E2A6-4D46-AD2D-0A940EC07331}" sibTransId="{00AA5B3D-F6D6-4050-8604-95B1119B5E7D}"/>
    <dgm:cxn modelId="{6C9B1244-A8A9-42BC-879E-2897F2DBEFBE}" type="presOf" srcId="{D1B609A9-0B7B-487A-AC59-00C98CB497F6}" destId="{254AE509-003C-44D3-8607-407855236FA2}" srcOrd="0" destOrd="0" presId="urn:microsoft.com/office/officeart/2008/layout/LinedList"/>
    <dgm:cxn modelId="{EB952920-020D-446D-8BA3-72E62A128956}" type="presOf" srcId="{13BECAC7-B7BC-46AE-9E38-A32DDFB2B05B}" destId="{9D7AC160-9CCE-4C8D-AE57-8E385520009A}" srcOrd="0" destOrd="0" presId="urn:microsoft.com/office/officeart/2008/layout/LinedList"/>
    <dgm:cxn modelId="{B4CC690D-E33B-499E-B67B-B633E36A20D2}" type="presOf" srcId="{1DC65389-A4AB-4F8A-A4F2-42DA93857AC9}" destId="{BC8A94B5-DED6-4EB3-8B75-F816EE6E18F0}" srcOrd="0" destOrd="0" presId="urn:microsoft.com/office/officeart/2008/layout/LinedList"/>
    <dgm:cxn modelId="{D5E92511-3443-4975-A670-EAC16B34CA19}" srcId="{FC329E8F-8493-4610-9799-405327A5038D}" destId="{13BECAC7-B7BC-46AE-9E38-A32DDFB2B05B}" srcOrd="3" destOrd="0" parTransId="{40DE4CB8-2882-4474-B376-D5D8727D287D}" sibTransId="{1C9179B9-BFA7-4AEC-8939-692FEDAC4705}"/>
    <dgm:cxn modelId="{C7627C29-4275-47A4-BD54-D447891BDB65}" type="presOf" srcId="{8EAC12E9-8383-48FD-B65D-36BADBA866A1}" destId="{7265CA7F-65A5-4D26-98A0-DCAEA91F4BB7}" srcOrd="0" destOrd="0" presId="urn:microsoft.com/office/officeart/2008/layout/LinedList"/>
    <dgm:cxn modelId="{753D832A-881E-4087-9B3A-6621A648809C}" srcId="{C96596DA-6B9A-4508-B006-0020ED81F288}" destId="{D1B609A9-0B7B-487A-AC59-00C98CB497F6}" srcOrd="0" destOrd="0" parTransId="{C83F0E57-E023-42B2-A2B0-F6251D44DFF2}" sibTransId="{CF95E367-0B54-414A-A918-31F96C6C6C56}"/>
    <dgm:cxn modelId="{1F07C220-9805-4441-90F3-3EDAE5B66C1E}" type="presOf" srcId="{FC329E8F-8493-4610-9799-405327A5038D}" destId="{E47C198A-018C-4332-87C1-E08F6F67A2CF}" srcOrd="0" destOrd="0" presId="urn:microsoft.com/office/officeart/2008/layout/LinedList"/>
    <dgm:cxn modelId="{D03E9F3C-B24C-4D75-9B0E-A25D692179ED}" type="presOf" srcId="{DFA70864-40B7-438C-814D-7386E4B1431C}" destId="{BFB2E260-E117-424A-B29B-6F576540B8C1}" srcOrd="0" destOrd="0" presId="urn:microsoft.com/office/officeart/2008/layout/LinedList"/>
    <dgm:cxn modelId="{2829BF32-D185-4745-BD0E-1C76FE444CB1}" srcId="{FC329E8F-8493-4610-9799-405327A5038D}" destId="{C96596DA-6B9A-4508-B006-0020ED81F288}" srcOrd="0" destOrd="0" parTransId="{661A47C4-8A00-4E99-85D1-37341434C129}" sibTransId="{EDBD5B4E-BFD7-4395-A2D7-516BAEEB4103}"/>
    <dgm:cxn modelId="{F6AE616E-965A-441F-99C4-533E27CD9DCA}" srcId="{7B37D62B-0E3B-4A85-8A47-A0EB5BC23436}" destId="{030078AF-275D-45EA-AEAD-8E979FE1C511}" srcOrd="0" destOrd="0" parTransId="{20241DB2-9DD2-4A11-A5AE-3F0DBE832CB9}" sibTransId="{12A95057-5069-472D-A8F9-BD5E6302F6CE}"/>
    <dgm:cxn modelId="{8D3FFA0C-A9FD-4657-9C14-9F55CE8DEA6D}" type="presOf" srcId="{030078AF-275D-45EA-AEAD-8E979FE1C511}" destId="{ADDCBBB2-647C-450C-9DD2-A8D6DF21713A}" srcOrd="0" destOrd="0" presId="urn:microsoft.com/office/officeart/2008/layout/LinedList"/>
    <dgm:cxn modelId="{862F0278-2CE1-4D45-BE2C-6530A2097380}" srcId="{C96596DA-6B9A-4508-B006-0020ED81F288}" destId="{8EAC12E9-8383-48FD-B65D-36BADBA866A1}" srcOrd="1" destOrd="0" parTransId="{5B3604F1-FF2E-459A-BDB6-6643D3377CD7}" sibTransId="{7CC18FC7-347E-4B8F-8E9E-134F59F09909}"/>
    <dgm:cxn modelId="{97DA0208-5015-4276-A955-129172D2C469}" type="presOf" srcId="{7B37D62B-0E3B-4A85-8A47-A0EB5BC23436}" destId="{B5505684-C8DE-465E-BB6E-EE9A417CB2EB}" srcOrd="0" destOrd="0" presId="urn:microsoft.com/office/officeart/2008/layout/LinedList"/>
    <dgm:cxn modelId="{90B7490C-7DD9-4619-BCF8-83413218CC07}" type="presOf" srcId="{49353B7F-5C47-484C-B791-133812FCF4A7}" destId="{789860C3-258A-46E5-9038-9E853520BF24}" srcOrd="0" destOrd="0" presId="urn:microsoft.com/office/officeart/2008/layout/LinedList"/>
    <dgm:cxn modelId="{D7208F9C-33D1-46AB-82DC-F4C792391DE8}" type="presParOf" srcId="{E47C198A-018C-4332-87C1-E08F6F67A2CF}" destId="{7432E6F2-E197-4266-A4BB-AF4E515EC2B6}" srcOrd="0" destOrd="0" presId="urn:microsoft.com/office/officeart/2008/layout/LinedList"/>
    <dgm:cxn modelId="{A0AEC896-AC11-47EC-A84A-E0A3AABF2F81}" type="presParOf" srcId="{E47C198A-018C-4332-87C1-E08F6F67A2CF}" destId="{F6C61EE0-F502-4CE0-B893-866E89B10591}" srcOrd="1" destOrd="0" presId="urn:microsoft.com/office/officeart/2008/layout/LinedList"/>
    <dgm:cxn modelId="{DF8E7E66-0172-4707-A0AC-8CF326D1C004}" type="presParOf" srcId="{F6C61EE0-F502-4CE0-B893-866E89B10591}" destId="{3EAE9011-49CA-43AC-A63B-1148DBD58B60}" srcOrd="0" destOrd="0" presId="urn:microsoft.com/office/officeart/2008/layout/LinedList"/>
    <dgm:cxn modelId="{8806187B-9988-42E8-B6CF-557468D07E9A}" type="presParOf" srcId="{F6C61EE0-F502-4CE0-B893-866E89B10591}" destId="{CE34C369-F2CC-4AEC-9E73-ADA7F8698760}" srcOrd="1" destOrd="0" presId="urn:microsoft.com/office/officeart/2008/layout/LinedList"/>
    <dgm:cxn modelId="{FE888F9F-04DC-4E41-BCD3-B0158DB41A04}" type="presParOf" srcId="{CE34C369-F2CC-4AEC-9E73-ADA7F8698760}" destId="{B3A153B4-AE89-4AFA-8E27-CFFE3294BF63}" srcOrd="0" destOrd="0" presId="urn:microsoft.com/office/officeart/2008/layout/LinedList"/>
    <dgm:cxn modelId="{F990ED9A-B987-4A1E-9126-42C85431E9DD}" type="presParOf" srcId="{CE34C369-F2CC-4AEC-9E73-ADA7F8698760}" destId="{ABD1F4AA-3F40-4687-B325-0F2BAE745F9F}" srcOrd="1" destOrd="0" presId="urn:microsoft.com/office/officeart/2008/layout/LinedList"/>
    <dgm:cxn modelId="{9E049062-512A-4DC6-8B56-3146976A4566}" type="presParOf" srcId="{ABD1F4AA-3F40-4687-B325-0F2BAE745F9F}" destId="{6E81C9EA-2F3F-40D2-9CB6-BFF042E04A27}" srcOrd="0" destOrd="0" presId="urn:microsoft.com/office/officeart/2008/layout/LinedList"/>
    <dgm:cxn modelId="{A60F1A3E-D4A2-4E35-8121-A7F1B7D1CF70}" type="presParOf" srcId="{ABD1F4AA-3F40-4687-B325-0F2BAE745F9F}" destId="{254AE509-003C-44D3-8607-407855236FA2}" srcOrd="1" destOrd="0" presId="urn:microsoft.com/office/officeart/2008/layout/LinedList"/>
    <dgm:cxn modelId="{301933F5-085F-46DF-8A83-F44734A28D6F}" type="presParOf" srcId="{ABD1F4AA-3F40-4687-B325-0F2BAE745F9F}" destId="{778D9803-8625-496E-8016-B0119C284662}" srcOrd="2" destOrd="0" presId="urn:microsoft.com/office/officeart/2008/layout/LinedList"/>
    <dgm:cxn modelId="{1AD6B581-E375-4347-8FC0-4550D90EE9E3}" type="presParOf" srcId="{CE34C369-F2CC-4AEC-9E73-ADA7F8698760}" destId="{BE772BCA-7F5A-4A5D-9392-653F0A2C478E}" srcOrd="2" destOrd="0" presId="urn:microsoft.com/office/officeart/2008/layout/LinedList"/>
    <dgm:cxn modelId="{18674E37-D689-446F-B768-EC877EDB38F4}" type="presParOf" srcId="{CE34C369-F2CC-4AEC-9E73-ADA7F8698760}" destId="{2C81B8E5-05DB-41A5-B07C-FDE0C23E71BE}" srcOrd="3" destOrd="0" presId="urn:microsoft.com/office/officeart/2008/layout/LinedList"/>
    <dgm:cxn modelId="{2B6FC648-0D6C-41E2-9701-B7C2B1F2536D}" type="presParOf" srcId="{CE34C369-F2CC-4AEC-9E73-ADA7F8698760}" destId="{D0ECA720-61CB-4CA3-BC30-22739DC53EF6}" srcOrd="4" destOrd="0" presId="urn:microsoft.com/office/officeart/2008/layout/LinedList"/>
    <dgm:cxn modelId="{66AA93AA-F09C-4249-8FDA-78D4ECA47F10}" type="presParOf" srcId="{D0ECA720-61CB-4CA3-BC30-22739DC53EF6}" destId="{E7BF847C-FEDB-4739-A766-8D924B6BCCA8}" srcOrd="0" destOrd="0" presId="urn:microsoft.com/office/officeart/2008/layout/LinedList"/>
    <dgm:cxn modelId="{951E9101-1240-4ED5-9995-D3E92E78F065}" type="presParOf" srcId="{D0ECA720-61CB-4CA3-BC30-22739DC53EF6}" destId="{7265CA7F-65A5-4D26-98A0-DCAEA91F4BB7}" srcOrd="1" destOrd="0" presId="urn:microsoft.com/office/officeart/2008/layout/LinedList"/>
    <dgm:cxn modelId="{7ED8DFBB-D4EF-4DB3-BD00-47C87CCA43B2}" type="presParOf" srcId="{D0ECA720-61CB-4CA3-BC30-22739DC53EF6}" destId="{EA05C521-68B3-4664-9253-2EE3F1279BD0}" srcOrd="2" destOrd="0" presId="urn:microsoft.com/office/officeart/2008/layout/LinedList"/>
    <dgm:cxn modelId="{748AB0A3-4BBA-44E5-910F-A4487B550795}" type="presParOf" srcId="{CE34C369-F2CC-4AEC-9E73-ADA7F8698760}" destId="{59E7676B-8521-4BAE-B5C6-92558EBF9BA3}" srcOrd="5" destOrd="0" presId="urn:microsoft.com/office/officeart/2008/layout/LinedList"/>
    <dgm:cxn modelId="{A98AC5BC-B9EB-4EE7-B000-1EC71EA502F0}" type="presParOf" srcId="{CE34C369-F2CC-4AEC-9E73-ADA7F8698760}" destId="{960EF457-73A7-4127-99A1-CF14811BB120}" srcOrd="6" destOrd="0" presId="urn:microsoft.com/office/officeart/2008/layout/LinedList"/>
    <dgm:cxn modelId="{6E517959-139F-4768-8722-A76725E2E465}" type="presParOf" srcId="{E47C198A-018C-4332-87C1-E08F6F67A2CF}" destId="{02D40B6D-A3FF-43FC-9C3F-4BB9C1F75E46}" srcOrd="2" destOrd="0" presId="urn:microsoft.com/office/officeart/2008/layout/LinedList"/>
    <dgm:cxn modelId="{EEECF710-E86F-4ECB-97AD-15E69E62EA08}" type="presParOf" srcId="{E47C198A-018C-4332-87C1-E08F6F67A2CF}" destId="{46825BFD-B02C-4381-9096-4AECA0EAB7AE}" srcOrd="3" destOrd="0" presId="urn:microsoft.com/office/officeart/2008/layout/LinedList"/>
    <dgm:cxn modelId="{2A6CEF90-9BC9-4DAA-9EF8-8801B922AB8C}" type="presParOf" srcId="{46825BFD-B02C-4381-9096-4AECA0EAB7AE}" destId="{BC8A94B5-DED6-4EB3-8B75-F816EE6E18F0}" srcOrd="0" destOrd="0" presId="urn:microsoft.com/office/officeart/2008/layout/LinedList"/>
    <dgm:cxn modelId="{94C12159-F4CB-4ACF-8331-BFC1242F5210}" type="presParOf" srcId="{46825BFD-B02C-4381-9096-4AECA0EAB7AE}" destId="{DE3282F5-4038-48F5-A1C1-DF5491A81D88}" srcOrd="1" destOrd="0" presId="urn:microsoft.com/office/officeart/2008/layout/LinedList"/>
    <dgm:cxn modelId="{F9F3E971-F1CB-4944-8615-D946D0017462}" type="presParOf" srcId="{DE3282F5-4038-48F5-A1C1-DF5491A81D88}" destId="{274ADCCE-057A-4287-852F-2CDD4C9C0502}" srcOrd="0" destOrd="0" presId="urn:microsoft.com/office/officeart/2008/layout/LinedList"/>
    <dgm:cxn modelId="{AFDB2448-DE57-42D3-B307-48B1FBEE8D57}" type="presParOf" srcId="{DE3282F5-4038-48F5-A1C1-DF5491A81D88}" destId="{19B9E12E-D5A7-4C74-9CC3-6FA9EA6CF517}" srcOrd="1" destOrd="0" presId="urn:microsoft.com/office/officeart/2008/layout/LinedList"/>
    <dgm:cxn modelId="{BA592834-F48B-4D07-A80D-FB8E69CE9ECA}" type="presParOf" srcId="{19B9E12E-D5A7-4C74-9CC3-6FA9EA6CF517}" destId="{258E0EE0-E0EC-4A3D-926B-21E4D2EBF2AC}" srcOrd="0" destOrd="0" presId="urn:microsoft.com/office/officeart/2008/layout/LinedList"/>
    <dgm:cxn modelId="{FED3F57F-CC9B-43A5-AE60-FE457E94EC16}" type="presParOf" srcId="{19B9E12E-D5A7-4C74-9CC3-6FA9EA6CF517}" destId="{789860C3-258A-46E5-9038-9E853520BF24}" srcOrd="1" destOrd="0" presId="urn:microsoft.com/office/officeart/2008/layout/LinedList"/>
    <dgm:cxn modelId="{841FD15A-6729-4EDC-A72C-C19027E7CBB1}" type="presParOf" srcId="{19B9E12E-D5A7-4C74-9CC3-6FA9EA6CF517}" destId="{04502CED-E1AB-4782-93AA-6933012A7DF4}" srcOrd="2" destOrd="0" presId="urn:microsoft.com/office/officeart/2008/layout/LinedList"/>
    <dgm:cxn modelId="{44BB31C0-47DA-4785-AB53-32B512397BFE}" type="presParOf" srcId="{DE3282F5-4038-48F5-A1C1-DF5491A81D88}" destId="{AD097566-2F32-4403-ABF0-132962203CF6}" srcOrd="2" destOrd="0" presId="urn:microsoft.com/office/officeart/2008/layout/LinedList"/>
    <dgm:cxn modelId="{8DFD5524-63D0-4166-B6FB-1DD2389F0815}" type="presParOf" srcId="{DE3282F5-4038-48F5-A1C1-DF5491A81D88}" destId="{55BA7EFA-3CBA-4E2C-96A4-513BC424EF26}" srcOrd="3" destOrd="0" presId="urn:microsoft.com/office/officeart/2008/layout/LinedList"/>
    <dgm:cxn modelId="{9608A286-C62E-4C15-9B99-8578BFEB0717}" type="presParOf" srcId="{E47C198A-018C-4332-87C1-E08F6F67A2CF}" destId="{6C74352F-59EA-4954-9F39-F80A4C017EAE}" srcOrd="4" destOrd="0" presId="urn:microsoft.com/office/officeart/2008/layout/LinedList"/>
    <dgm:cxn modelId="{77944AA3-2384-4EF4-A548-CC8B1BCB7D66}" type="presParOf" srcId="{E47C198A-018C-4332-87C1-E08F6F67A2CF}" destId="{1AD44E13-13BC-4518-A017-C157A7306817}" srcOrd="5" destOrd="0" presId="urn:microsoft.com/office/officeart/2008/layout/LinedList"/>
    <dgm:cxn modelId="{AF9584CB-45C0-4732-A256-E80D41D2FBA7}" type="presParOf" srcId="{1AD44E13-13BC-4518-A017-C157A7306817}" destId="{B5505684-C8DE-465E-BB6E-EE9A417CB2EB}" srcOrd="0" destOrd="0" presId="urn:microsoft.com/office/officeart/2008/layout/LinedList"/>
    <dgm:cxn modelId="{0C323549-644F-4929-8721-68C6643A8C09}" type="presParOf" srcId="{1AD44E13-13BC-4518-A017-C157A7306817}" destId="{E608CA67-0F92-49D9-B55C-F766F346F6F4}" srcOrd="1" destOrd="0" presId="urn:microsoft.com/office/officeart/2008/layout/LinedList"/>
    <dgm:cxn modelId="{83CB2CAD-B592-4873-84B7-4D7F93254E9A}" type="presParOf" srcId="{E608CA67-0F92-49D9-B55C-F766F346F6F4}" destId="{8F5C797B-207D-4D92-BEB5-EE6F82506D7A}" srcOrd="0" destOrd="0" presId="urn:microsoft.com/office/officeart/2008/layout/LinedList"/>
    <dgm:cxn modelId="{CE9F9529-8C83-41CE-9BCE-5CC0CB9E84D6}" type="presParOf" srcId="{E608CA67-0F92-49D9-B55C-F766F346F6F4}" destId="{2552DBF8-2FC5-45B4-97E4-6EC99486C9E2}" srcOrd="1" destOrd="0" presId="urn:microsoft.com/office/officeart/2008/layout/LinedList"/>
    <dgm:cxn modelId="{F9DC8F13-A699-4BA3-AF9F-AF50CD62A23E}" type="presParOf" srcId="{2552DBF8-2FC5-45B4-97E4-6EC99486C9E2}" destId="{9DF063B6-1623-481D-B21B-0BA25516F480}" srcOrd="0" destOrd="0" presId="urn:microsoft.com/office/officeart/2008/layout/LinedList"/>
    <dgm:cxn modelId="{FCCC57CE-AB1A-4A9B-AA55-F2D2C1483CE9}" type="presParOf" srcId="{2552DBF8-2FC5-45B4-97E4-6EC99486C9E2}" destId="{ADDCBBB2-647C-450C-9DD2-A8D6DF21713A}" srcOrd="1" destOrd="0" presId="urn:microsoft.com/office/officeart/2008/layout/LinedList"/>
    <dgm:cxn modelId="{0B522516-7C41-4349-A2E1-173C94739353}" type="presParOf" srcId="{2552DBF8-2FC5-45B4-97E4-6EC99486C9E2}" destId="{630791BB-3C08-4F06-935B-C60DB666F541}" srcOrd="2" destOrd="0" presId="urn:microsoft.com/office/officeart/2008/layout/LinedList"/>
    <dgm:cxn modelId="{9FE310C9-707A-480F-B0EF-C64ABA75BD75}" type="presParOf" srcId="{E608CA67-0F92-49D9-B55C-F766F346F6F4}" destId="{529F403B-C98A-44EF-9E13-26062D545FC9}" srcOrd="2" destOrd="0" presId="urn:microsoft.com/office/officeart/2008/layout/LinedList"/>
    <dgm:cxn modelId="{FE50AE0F-CC3F-496A-A3AB-8830F1254C3A}" type="presParOf" srcId="{E608CA67-0F92-49D9-B55C-F766F346F6F4}" destId="{4A64CF49-3DE2-4264-8C2E-320BEFB03AC3}" srcOrd="3" destOrd="0" presId="urn:microsoft.com/office/officeart/2008/layout/LinedList"/>
    <dgm:cxn modelId="{74FDFA97-839D-4704-B949-C1AE25115F91}" type="presParOf" srcId="{E47C198A-018C-4332-87C1-E08F6F67A2CF}" destId="{C2526A85-C914-4318-87F1-EA5533BCC74F}" srcOrd="6" destOrd="0" presId="urn:microsoft.com/office/officeart/2008/layout/LinedList"/>
    <dgm:cxn modelId="{FB666239-EB6F-4108-A6AA-D514D4018192}" type="presParOf" srcId="{E47C198A-018C-4332-87C1-E08F6F67A2CF}" destId="{E5A07403-98F4-493E-B2D7-B0920C05BF98}" srcOrd="7" destOrd="0" presId="urn:microsoft.com/office/officeart/2008/layout/LinedList"/>
    <dgm:cxn modelId="{8E9175D3-AA0C-4AC3-9736-62259890CABA}" type="presParOf" srcId="{E5A07403-98F4-493E-B2D7-B0920C05BF98}" destId="{9D7AC160-9CCE-4C8D-AE57-8E385520009A}" srcOrd="0" destOrd="0" presId="urn:microsoft.com/office/officeart/2008/layout/LinedList"/>
    <dgm:cxn modelId="{8C064854-01FB-4C07-A249-A0D91312D94B}" type="presParOf" srcId="{E5A07403-98F4-493E-B2D7-B0920C05BF98}" destId="{5FFFDBDF-255E-4EFC-9D7F-452417A8387C}" srcOrd="1" destOrd="0" presId="urn:microsoft.com/office/officeart/2008/layout/LinedList"/>
    <dgm:cxn modelId="{DE9E30DD-6BD1-4D36-8AB3-0DAC1BCD2895}" type="presParOf" srcId="{5FFFDBDF-255E-4EFC-9D7F-452417A8387C}" destId="{E616E0EA-E3B4-4021-A9E4-0CA69509F943}" srcOrd="0" destOrd="0" presId="urn:microsoft.com/office/officeart/2008/layout/LinedList"/>
    <dgm:cxn modelId="{F6F0F962-448D-4778-B2FD-A7E90A6B98D9}" type="presParOf" srcId="{5FFFDBDF-255E-4EFC-9D7F-452417A8387C}" destId="{16DFD1B1-9C11-44E5-950D-9890388271A8}" srcOrd="1" destOrd="0" presId="urn:microsoft.com/office/officeart/2008/layout/LinedList"/>
    <dgm:cxn modelId="{17EC38D4-4561-40E5-A071-3A6A66A78479}" type="presParOf" srcId="{16DFD1B1-9C11-44E5-950D-9890388271A8}" destId="{70093C3D-AE67-415E-BB61-043887B82B01}" srcOrd="0" destOrd="0" presId="urn:microsoft.com/office/officeart/2008/layout/LinedList"/>
    <dgm:cxn modelId="{348F6828-1A3B-4DAD-A2D9-6F5765F8D871}" type="presParOf" srcId="{16DFD1B1-9C11-44E5-950D-9890388271A8}" destId="{BFB2E260-E117-424A-B29B-6F576540B8C1}" srcOrd="1" destOrd="0" presId="urn:microsoft.com/office/officeart/2008/layout/LinedList"/>
    <dgm:cxn modelId="{91B1D52E-91A1-49E8-A0E1-D5261DEC5AAA}" type="presParOf" srcId="{16DFD1B1-9C11-44E5-950D-9890388271A8}" destId="{CEE495AB-F2DC-4985-8784-2F86EFCA4960}" srcOrd="2" destOrd="0" presId="urn:microsoft.com/office/officeart/2008/layout/LinedList"/>
    <dgm:cxn modelId="{3C73797E-7883-41E5-AC59-C76FCFBBB716}" type="presParOf" srcId="{5FFFDBDF-255E-4EFC-9D7F-452417A8387C}" destId="{53885815-F237-469A-84BC-EEF961FE0F99}" srcOrd="2" destOrd="0" presId="urn:microsoft.com/office/officeart/2008/layout/LinedList"/>
    <dgm:cxn modelId="{978EB01F-E8F0-4EEB-9CA3-014E5D99311F}" type="presParOf" srcId="{5FFFDBDF-255E-4EFC-9D7F-452417A8387C}" destId="{FE0B42A2-EC3F-4974-857F-7E73667A65D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329E8F-8493-4610-9799-405327A503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D1B609A9-0B7B-487A-AC59-00C98CB497F6}">
      <dgm:prSet phldrT="[Text]"/>
      <dgm:spPr/>
      <dgm:t>
        <a:bodyPr/>
        <a:lstStyle/>
        <a:p>
          <a:r>
            <a:rPr lang="lv-LV" dirty="0" smtClean="0"/>
            <a:t>Tulk: Madrides pilsētas domei </a:t>
          </a:r>
          <a:r>
            <a:rPr lang="lv-LV" b="1" dirty="0" smtClean="0">
              <a:solidFill>
                <a:srgbClr val="FF0000"/>
              </a:solidFill>
            </a:rPr>
            <a:t>tik</a:t>
          </a:r>
          <a:r>
            <a:rPr lang="lv-LV" dirty="0" smtClean="0">
              <a:solidFill>
                <a:srgbClr val="FF0000"/>
              </a:solidFill>
            </a:rPr>
            <a:t> </a:t>
          </a:r>
          <a:r>
            <a:rPr lang="lv-LV" b="1" dirty="0" smtClean="0">
              <a:solidFill>
                <a:srgbClr val="FF0000"/>
              </a:solidFill>
            </a:rPr>
            <a:t>tiešām</a:t>
          </a:r>
          <a:r>
            <a:rPr lang="lv-LV" dirty="0" smtClean="0">
              <a:solidFill>
                <a:srgbClr val="FF0000"/>
              </a:solidFill>
            </a:rPr>
            <a:t> </a:t>
          </a:r>
          <a:r>
            <a:rPr lang="lv-LV" dirty="0" smtClean="0"/>
            <a:t>nebija juridiskas iespējas nodot zemesgabalu</a:t>
          </a:r>
          <a:endParaRPr lang="en-GB" dirty="0"/>
        </a:p>
      </dgm:t>
    </dgm:pt>
    <dgm:pt modelId="{C83F0E57-E023-42B2-A2B0-F6251D44DFF2}" type="parTrans" cxnId="{753D832A-881E-4087-9B3A-6621A648809C}">
      <dgm:prSet/>
      <dgm:spPr/>
      <dgm:t>
        <a:bodyPr/>
        <a:lstStyle/>
        <a:p>
          <a:endParaRPr lang="en-GB"/>
        </a:p>
      </dgm:t>
    </dgm:pt>
    <dgm:pt modelId="{CF95E367-0B54-414A-A918-31F96C6C6C56}" type="sibTrans" cxnId="{753D832A-881E-4087-9B3A-6621A648809C}">
      <dgm:prSet/>
      <dgm:spPr/>
      <dgm:t>
        <a:bodyPr/>
        <a:lstStyle/>
        <a:p>
          <a:endParaRPr lang="en-GB"/>
        </a:p>
      </dgm:t>
    </dgm:pt>
    <dgm:pt modelId="{49353B7F-5C47-484C-B791-133812FCF4A7}">
      <dgm:prSet phldrT="[Text]"/>
      <dgm:spPr/>
      <dgm:t>
        <a:bodyPr/>
        <a:lstStyle/>
        <a:p>
          <a:r>
            <a:rPr lang="lv-LV" dirty="0" smtClean="0"/>
            <a:t>CL (CLARITY)</a:t>
          </a:r>
          <a:endParaRPr lang="en-GB" dirty="0"/>
        </a:p>
      </dgm:t>
    </dgm:pt>
    <dgm:pt modelId="{94615167-E2A6-4D46-AD2D-0A940EC07331}" type="parTrans" cxnId="{FBA76F32-1CC3-4206-A159-501A77341665}">
      <dgm:prSet/>
      <dgm:spPr/>
      <dgm:t>
        <a:bodyPr/>
        <a:lstStyle/>
        <a:p>
          <a:endParaRPr lang="en-GB"/>
        </a:p>
      </dgm:t>
    </dgm:pt>
    <dgm:pt modelId="{00AA5B3D-F6D6-4050-8604-95B1119B5E7D}" type="sibTrans" cxnId="{FBA76F32-1CC3-4206-A159-501A77341665}">
      <dgm:prSet/>
      <dgm:spPr/>
      <dgm:t>
        <a:bodyPr/>
        <a:lstStyle/>
        <a:p>
          <a:endParaRPr lang="en-GB"/>
        </a:p>
      </dgm:t>
    </dgm:pt>
    <dgm:pt modelId="{030078AF-275D-45EA-AEAD-8E979FE1C511}">
      <dgm:prSet phldrT="[Text]"/>
      <dgm:spPr/>
      <dgm:t>
        <a:bodyPr/>
        <a:lstStyle/>
        <a:p>
          <a:r>
            <a:rPr lang="lv-LV" dirty="0" smtClean="0"/>
            <a:t>Vārds "tik" frāzē "tik tiešām" ir liekvārdība.</a:t>
          </a:r>
          <a:endParaRPr lang="en-GB" dirty="0"/>
        </a:p>
      </dgm:t>
    </dgm:pt>
    <dgm:pt modelId="{20241DB2-9DD2-4A11-A5AE-3F0DBE832CB9}" type="parTrans" cxnId="{F6AE616E-965A-441F-99C4-533E27CD9DCA}">
      <dgm:prSet/>
      <dgm:spPr/>
      <dgm:t>
        <a:bodyPr/>
        <a:lstStyle/>
        <a:p>
          <a:endParaRPr lang="en-GB"/>
        </a:p>
      </dgm:t>
    </dgm:pt>
    <dgm:pt modelId="{12A95057-5069-472D-A8F9-BD5E6302F6CE}" type="sibTrans" cxnId="{F6AE616E-965A-441F-99C4-533E27CD9DCA}">
      <dgm:prSet/>
      <dgm:spPr/>
      <dgm:t>
        <a:bodyPr/>
        <a:lstStyle/>
        <a:p>
          <a:endParaRPr lang="en-GB"/>
        </a:p>
      </dgm:t>
    </dgm:pt>
    <dgm:pt modelId="{C96596DA-6B9A-4508-B006-0020ED81F288}">
      <dgm:prSet phldrT="[Text]"/>
      <dgm:spPr/>
      <dgm:t>
        <a:bodyPr/>
        <a:lstStyle/>
        <a:p>
          <a:r>
            <a:rPr lang="lv-LV" dirty="0" smtClean="0"/>
            <a:t>Piemērs</a:t>
          </a:r>
          <a:endParaRPr lang="en-GB" dirty="0"/>
        </a:p>
      </dgm:t>
    </dgm:pt>
    <dgm:pt modelId="{661A47C4-8A00-4E99-85D1-37341434C129}" type="parTrans" cxnId="{2829BF32-D185-4745-BD0E-1C76FE444CB1}">
      <dgm:prSet/>
      <dgm:spPr/>
      <dgm:t>
        <a:bodyPr/>
        <a:lstStyle/>
        <a:p>
          <a:endParaRPr lang="en-GB"/>
        </a:p>
      </dgm:t>
    </dgm:pt>
    <dgm:pt modelId="{EDBD5B4E-BFD7-4395-A2D7-516BAEEB4103}" type="sibTrans" cxnId="{2829BF32-D185-4745-BD0E-1C76FE444CB1}">
      <dgm:prSet/>
      <dgm:spPr/>
      <dgm:t>
        <a:bodyPr/>
        <a:lstStyle/>
        <a:p>
          <a:endParaRPr lang="en-GB"/>
        </a:p>
      </dgm:t>
    </dgm:pt>
    <dgm:pt modelId="{1DC65389-A4AB-4F8A-A4F2-42DA93857AC9}">
      <dgm:prSet phldrT="[Text]"/>
      <dgm:spPr/>
      <dgm:t>
        <a:bodyPr/>
        <a:lstStyle/>
        <a:p>
          <a:r>
            <a:rPr lang="lv-LV" dirty="0" smtClean="0"/>
            <a:t>Kods</a:t>
          </a:r>
          <a:endParaRPr lang="en-GB" dirty="0"/>
        </a:p>
      </dgm:t>
    </dgm:pt>
    <dgm:pt modelId="{FBD926D9-2DAE-4397-872D-22CCF3ABC4DB}" type="parTrans" cxnId="{04C32BDB-3115-49AF-92DF-B6E81716708A}">
      <dgm:prSet/>
      <dgm:spPr/>
      <dgm:t>
        <a:bodyPr/>
        <a:lstStyle/>
        <a:p>
          <a:endParaRPr lang="en-GB"/>
        </a:p>
      </dgm:t>
    </dgm:pt>
    <dgm:pt modelId="{FD8D7739-1257-4AAB-9C5D-33D386D6A221}" type="sibTrans" cxnId="{04C32BDB-3115-49AF-92DF-B6E81716708A}">
      <dgm:prSet/>
      <dgm:spPr/>
      <dgm:t>
        <a:bodyPr/>
        <a:lstStyle/>
        <a:p>
          <a:endParaRPr lang="en-GB"/>
        </a:p>
      </dgm:t>
    </dgm:pt>
    <dgm:pt modelId="{7B37D62B-0E3B-4A85-8A47-A0EB5BC23436}">
      <dgm:prSet phldrT="[Text]"/>
      <dgm:spPr/>
      <dgm:t>
        <a:bodyPr/>
        <a:lstStyle/>
        <a:p>
          <a:r>
            <a:rPr lang="lv-LV" dirty="0" smtClean="0"/>
            <a:t>Pamatojums</a:t>
          </a:r>
          <a:endParaRPr lang="en-GB" dirty="0"/>
        </a:p>
      </dgm:t>
    </dgm:pt>
    <dgm:pt modelId="{9A88CD06-4BA2-4F55-852F-2216F2D5FD1D}" type="parTrans" cxnId="{FDE76A25-D826-4ECF-97F3-11C2EAA56CB1}">
      <dgm:prSet/>
      <dgm:spPr/>
      <dgm:t>
        <a:bodyPr/>
        <a:lstStyle/>
        <a:p>
          <a:endParaRPr lang="en-GB"/>
        </a:p>
      </dgm:t>
    </dgm:pt>
    <dgm:pt modelId="{0011E0FC-9022-43E3-A6C8-AC9AD09FB7D2}" type="sibTrans" cxnId="{FDE76A25-D826-4ECF-97F3-11C2EAA56CB1}">
      <dgm:prSet/>
      <dgm:spPr/>
      <dgm:t>
        <a:bodyPr/>
        <a:lstStyle/>
        <a:p>
          <a:endParaRPr lang="en-GB"/>
        </a:p>
      </dgm:t>
    </dgm:pt>
    <dgm:pt modelId="{DFA70864-40B7-438C-814D-7386E4B1431C}">
      <dgm:prSet phldrT="[Text]"/>
      <dgm:spPr/>
      <dgm:t>
        <a:bodyPr/>
        <a:lstStyle/>
        <a:p>
          <a:r>
            <a:rPr lang="lv-LV" dirty="0" smtClean="0"/>
            <a:t>Vai vārds "tik" padara teikumu neskaidru?</a:t>
          </a:r>
          <a:endParaRPr lang="en-GB" dirty="0"/>
        </a:p>
      </dgm:t>
    </dgm:pt>
    <dgm:pt modelId="{0182E7E3-8660-493B-955E-CDB021F9E93B}" type="parTrans" cxnId="{7DFCADA4-62EB-44F5-8F26-25BB6AF7C671}">
      <dgm:prSet/>
      <dgm:spPr/>
      <dgm:t>
        <a:bodyPr/>
        <a:lstStyle/>
        <a:p>
          <a:endParaRPr lang="en-GB"/>
        </a:p>
      </dgm:t>
    </dgm:pt>
    <dgm:pt modelId="{B0AD8BBE-9E86-4BD1-99FB-02FBDC107084}" type="sibTrans" cxnId="{7DFCADA4-62EB-44F5-8F26-25BB6AF7C671}">
      <dgm:prSet/>
      <dgm:spPr/>
      <dgm:t>
        <a:bodyPr/>
        <a:lstStyle/>
        <a:p>
          <a:endParaRPr lang="en-GB"/>
        </a:p>
      </dgm:t>
    </dgm:pt>
    <dgm:pt modelId="{13BECAC7-B7BC-46AE-9E38-A32DDFB2B05B}">
      <dgm:prSet phldrT="[Text]"/>
      <dgm:spPr/>
      <dgm:t>
        <a:bodyPr/>
        <a:lstStyle/>
        <a:p>
          <a:r>
            <a:rPr lang="lv-LV" dirty="0" smtClean="0"/>
            <a:t>Komentārs</a:t>
          </a:r>
          <a:endParaRPr lang="en-GB" dirty="0"/>
        </a:p>
      </dgm:t>
    </dgm:pt>
    <dgm:pt modelId="{40DE4CB8-2882-4474-B376-D5D8727D287D}" type="parTrans" cxnId="{D5E92511-3443-4975-A670-EAC16B34CA19}">
      <dgm:prSet/>
      <dgm:spPr/>
      <dgm:t>
        <a:bodyPr/>
        <a:lstStyle/>
        <a:p>
          <a:endParaRPr lang="en-GB"/>
        </a:p>
      </dgm:t>
    </dgm:pt>
    <dgm:pt modelId="{1C9179B9-BFA7-4AEC-8939-692FEDAC4705}" type="sibTrans" cxnId="{D5E92511-3443-4975-A670-EAC16B34CA19}">
      <dgm:prSet/>
      <dgm:spPr/>
      <dgm:t>
        <a:bodyPr/>
        <a:lstStyle/>
        <a:p>
          <a:endParaRPr lang="en-GB"/>
        </a:p>
      </dgm:t>
    </dgm:pt>
    <dgm:pt modelId="{3D8FA700-564D-4DF8-BA1E-547E69D149B3}">
      <dgm:prSet/>
      <dgm:spPr/>
      <dgm:t>
        <a:bodyPr/>
        <a:lstStyle/>
        <a:p>
          <a:r>
            <a:rPr lang="lv-LV" dirty="0" err="1" smtClean="0"/>
            <a:t>Red</a:t>
          </a:r>
          <a:r>
            <a:rPr lang="lv-LV" dirty="0" smtClean="0"/>
            <a:t>: Madrides pilsētas domei </a:t>
          </a:r>
          <a:r>
            <a:rPr lang="lv-LV" b="1" dirty="0" smtClean="0">
              <a:solidFill>
                <a:srgbClr val="FF0000"/>
              </a:solidFill>
            </a:rPr>
            <a:t>tiešām</a:t>
          </a:r>
          <a:r>
            <a:rPr lang="lv-LV" dirty="0" smtClean="0">
              <a:solidFill>
                <a:srgbClr val="FF0000"/>
              </a:solidFill>
            </a:rPr>
            <a:t> </a:t>
          </a:r>
          <a:r>
            <a:rPr lang="lv-LV" dirty="0" smtClean="0"/>
            <a:t>nebija juridiskas iespējas nodot zemesgabalu</a:t>
          </a:r>
          <a:endParaRPr lang="en-GB" dirty="0"/>
        </a:p>
      </dgm:t>
    </dgm:pt>
    <dgm:pt modelId="{3FCE26E7-3831-4B9D-85C4-F01AC8FBC568}" type="parTrans" cxnId="{10ABA19A-1F33-4C3E-8345-92886917EBE9}">
      <dgm:prSet/>
      <dgm:spPr/>
      <dgm:t>
        <a:bodyPr/>
        <a:lstStyle/>
        <a:p>
          <a:endParaRPr lang="en-GB"/>
        </a:p>
      </dgm:t>
    </dgm:pt>
    <dgm:pt modelId="{D8E07EDD-23E3-457C-87AC-BDF4E42E4A13}" type="sibTrans" cxnId="{10ABA19A-1F33-4C3E-8345-92886917EBE9}">
      <dgm:prSet/>
      <dgm:spPr/>
      <dgm:t>
        <a:bodyPr/>
        <a:lstStyle/>
        <a:p>
          <a:endParaRPr lang="en-GB"/>
        </a:p>
      </dgm:t>
    </dgm:pt>
    <dgm:pt modelId="{E47C198A-018C-4332-87C1-E08F6F67A2CF}" type="pres">
      <dgm:prSet presAssocID="{FC329E8F-8493-4610-9799-405327A5038D}" presName="vert0" presStyleCnt="0">
        <dgm:presLayoutVars>
          <dgm:dir/>
          <dgm:animOne val="branch"/>
          <dgm:animLvl val="lvl"/>
        </dgm:presLayoutVars>
      </dgm:prSet>
      <dgm:spPr/>
    </dgm:pt>
    <dgm:pt modelId="{7432E6F2-E197-4266-A4BB-AF4E515EC2B6}" type="pres">
      <dgm:prSet presAssocID="{C96596DA-6B9A-4508-B006-0020ED81F288}" presName="thickLine" presStyleLbl="alignNode1" presStyleIdx="0" presStyleCnt="4"/>
      <dgm:spPr/>
    </dgm:pt>
    <dgm:pt modelId="{F6C61EE0-F502-4CE0-B893-866E89B10591}" type="pres">
      <dgm:prSet presAssocID="{C96596DA-6B9A-4508-B006-0020ED81F288}" presName="horz1" presStyleCnt="0"/>
      <dgm:spPr/>
    </dgm:pt>
    <dgm:pt modelId="{3EAE9011-49CA-43AC-A63B-1148DBD58B60}" type="pres">
      <dgm:prSet presAssocID="{C96596DA-6B9A-4508-B006-0020ED81F288}" presName="tx1" presStyleLbl="revTx" presStyleIdx="0" presStyleCnt="9"/>
      <dgm:spPr/>
      <dgm:t>
        <a:bodyPr/>
        <a:lstStyle/>
        <a:p>
          <a:endParaRPr lang="en-GB"/>
        </a:p>
      </dgm:t>
    </dgm:pt>
    <dgm:pt modelId="{CE34C369-F2CC-4AEC-9E73-ADA7F8698760}" type="pres">
      <dgm:prSet presAssocID="{C96596DA-6B9A-4508-B006-0020ED81F288}" presName="vert1" presStyleCnt="0"/>
      <dgm:spPr/>
    </dgm:pt>
    <dgm:pt modelId="{B3A153B4-AE89-4AFA-8E27-CFFE3294BF63}" type="pres">
      <dgm:prSet presAssocID="{D1B609A9-0B7B-487A-AC59-00C98CB497F6}" presName="vertSpace2a" presStyleCnt="0"/>
      <dgm:spPr/>
    </dgm:pt>
    <dgm:pt modelId="{ABD1F4AA-3F40-4687-B325-0F2BAE745F9F}" type="pres">
      <dgm:prSet presAssocID="{D1B609A9-0B7B-487A-AC59-00C98CB497F6}" presName="horz2" presStyleCnt="0"/>
      <dgm:spPr/>
    </dgm:pt>
    <dgm:pt modelId="{6E81C9EA-2F3F-40D2-9CB6-BFF042E04A27}" type="pres">
      <dgm:prSet presAssocID="{D1B609A9-0B7B-487A-AC59-00C98CB497F6}" presName="horzSpace2" presStyleCnt="0"/>
      <dgm:spPr/>
    </dgm:pt>
    <dgm:pt modelId="{254AE509-003C-44D3-8607-407855236FA2}" type="pres">
      <dgm:prSet presAssocID="{D1B609A9-0B7B-487A-AC59-00C98CB497F6}" presName="tx2" presStyleLbl="revTx" presStyleIdx="1" presStyleCnt="9"/>
      <dgm:spPr/>
      <dgm:t>
        <a:bodyPr/>
        <a:lstStyle/>
        <a:p>
          <a:endParaRPr lang="en-GB"/>
        </a:p>
      </dgm:t>
    </dgm:pt>
    <dgm:pt modelId="{778D9803-8625-496E-8016-B0119C284662}" type="pres">
      <dgm:prSet presAssocID="{D1B609A9-0B7B-487A-AC59-00C98CB497F6}" presName="vert2" presStyleCnt="0"/>
      <dgm:spPr/>
    </dgm:pt>
    <dgm:pt modelId="{BE772BCA-7F5A-4A5D-9392-653F0A2C478E}" type="pres">
      <dgm:prSet presAssocID="{D1B609A9-0B7B-487A-AC59-00C98CB497F6}" presName="thinLine2b" presStyleLbl="callout" presStyleIdx="0" presStyleCnt="5"/>
      <dgm:spPr/>
    </dgm:pt>
    <dgm:pt modelId="{2C81B8E5-05DB-41A5-B07C-FDE0C23E71BE}" type="pres">
      <dgm:prSet presAssocID="{D1B609A9-0B7B-487A-AC59-00C98CB497F6}" presName="vertSpace2b" presStyleCnt="0"/>
      <dgm:spPr/>
    </dgm:pt>
    <dgm:pt modelId="{9B20473B-3197-4F38-BAA0-112B434DDF74}" type="pres">
      <dgm:prSet presAssocID="{3D8FA700-564D-4DF8-BA1E-547E69D149B3}" presName="horz2" presStyleCnt="0"/>
      <dgm:spPr/>
    </dgm:pt>
    <dgm:pt modelId="{B4148471-A682-43FC-9940-D0AA27DD6F10}" type="pres">
      <dgm:prSet presAssocID="{3D8FA700-564D-4DF8-BA1E-547E69D149B3}" presName="horzSpace2" presStyleCnt="0"/>
      <dgm:spPr/>
    </dgm:pt>
    <dgm:pt modelId="{B9B3CBDA-7E87-4E85-BB2B-2033173875D0}" type="pres">
      <dgm:prSet presAssocID="{3D8FA700-564D-4DF8-BA1E-547E69D149B3}" presName="tx2" presStyleLbl="revTx" presStyleIdx="2" presStyleCnt="9"/>
      <dgm:spPr/>
      <dgm:t>
        <a:bodyPr/>
        <a:lstStyle/>
        <a:p>
          <a:endParaRPr lang="en-GB"/>
        </a:p>
      </dgm:t>
    </dgm:pt>
    <dgm:pt modelId="{3DF585B9-5943-43C3-9875-F79CD022EDDD}" type="pres">
      <dgm:prSet presAssocID="{3D8FA700-564D-4DF8-BA1E-547E69D149B3}" presName="vert2" presStyleCnt="0"/>
      <dgm:spPr/>
    </dgm:pt>
    <dgm:pt modelId="{41372ABA-E7B7-478D-80B7-2B2DB09394EE}" type="pres">
      <dgm:prSet presAssocID="{3D8FA700-564D-4DF8-BA1E-547E69D149B3}" presName="thinLine2b" presStyleLbl="callout" presStyleIdx="1" presStyleCnt="5"/>
      <dgm:spPr/>
    </dgm:pt>
    <dgm:pt modelId="{64823668-9348-4F85-BF90-54812F6DD768}" type="pres">
      <dgm:prSet presAssocID="{3D8FA700-564D-4DF8-BA1E-547E69D149B3}" presName="vertSpace2b" presStyleCnt="0"/>
      <dgm:spPr/>
    </dgm:pt>
    <dgm:pt modelId="{02D40B6D-A3FF-43FC-9C3F-4BB9C1F75E46}" type="pres">
      <dgm:prSet presAssocID="{1DC65389-A4AB-4F8A-A4F2-42DA93857AC9}" presName="thickLine" presStyleLbl="alignNode1" presStyleIdx="1" presStyleCnt="4"/>
      <dgm:spPr/>
    </dgm:pt>
    <dgm:pt modelId="{46825BFD-B02C-4381-9096-4AECA0EAB7AE}" type="pres">
      <dgm:prSet presAssocID="{1DC65389-A4AB-4F8A-A4F2-42DA93857AC9}" presName="horz1" presStyleCnt="0"/>
      <dgm:spPr/>
    </dgm:pt>
    <dgm:pt modelId="{BC8A94B5-DED6-4EB3-8B75-F816EE6E18F0}" type="pres">
      <dgm:prSet presAssocID="{1DC65389-A4AB-4F8A-A4F2-42DA93857AC9}" presName="tx1" presStyleLbl="revTx" presStyleIdx="3" presStyleCnt="9"/>
      <dgm:spPr/>
      <dgm:t>
        <a:bodyPr/>
        <a:lstStyle/>
        <a:p>
          <a:endParaRPr lang="en-GB"/>
        </a:p>
      </dgm:t>
    </dgm:pt>
    <dgm:pt modelId="{DE3282F5-4038-48F5-A1C1-DF5491A81D88}" type="pres">
      <dgm:prSet presAssocID="{1DC65389-A4AB-4F8A-A4F2-42DA93857AC9}" presName="vert1" presStyleCnt="0"/>
      <dgm:spPr/>
    </dgm:pt>
    <dgm:pt modelId="{274ADCCE-057A-4287-852F-2CDD4C9C0502}" type="pres">
      <dgm:prSet presAssocID="{49353B7F-5C47-484C-B791-133812FCF4A7}" presName="vertSpace2a" presStyleCnt="0"/>
      <dgm:spPr/>
    </dgm:pt>
    <dgm:pt modelId="{19B9E12E-D5A7-4C74-9CC3-6FA9EA6CF517}" type="pres">
      <dgm:prSet presAssocID="{49353B7F-5C47-484C-B791-133812FCF4A7}" presName="horz2" presStyleCnt="0"/>
      <dgm:spPr/>
    </dgm:pt>
    <dgm:pt modelId="{258E0EE0-E0EC-4A3D-926B-21E4D2EBF2AC}" type="pres">
      <dgm:prSet presAssocID="{49353B7F-5C47-484C-B791-133812FCF4A7}" presName="horzSpace2" presStyleCnt="0"/>
      <dgm:spPr/>
    </dgm:pt>
    <dgm:pt modelId="{789860C3-258A-46E5-9038-9E853520BF24}" type="pres">
      <dgm:prSet presAssocID="{49353B7F-5C47-484C-B791-133812FCF4A7}" presName="tx2" presStyleLbl="revTx" presStyleIdx="4" presStyleCnt="9"/>
      <dgm:spPr/>
      <dgm:t>
        <a:bodyPr/>
        <a:lstStyle/>
        <a:p>
          <a:endParaRPr lang="en-GB"/>
        </a:p>
      </dgm:t>
    </dgm:pt>
    <dgm:pt modelId="{04502CED-E1AB-4782-93AA-6933012A7DF4}" type="pres">
      <dgm:prSet presAssocID="{49353B7F-5C47-484C-B791-133812FCF4A7}" presName="vert2" presStyleCnt="0"/>
      <dgm:spPr/>
    </dgm:pt>
    <dgm:pt modelId="{AD097566-2F32-4403-ABF0-132962203CF6}" type="pres">
      <dgm:prSet presAssocID="{49353B7F-5C47-484C-B791-133812FCF4A7}" presName="thinLine2b" presStyleLbl="callout" presStyleIdx="2" presStyleCnt="5"/>
      <dgm:spPr/>
    </dgm:pt>
    <dgm:pt modelId="{55BA7EFA-3CBA-4E2C-96A4-513BC424EF26}" type="pres">
      <dgm:prSet presAssocID="{49353B7F-5C47-484C-B791-133812FCF4A7}" presName="vertSpace2b" presStyleCnt="0"/>
      <dgm:spPr/>
    </dgm:pt>
    <dgm:pt modelId="{6C74352F-59EA-4954-9F39-F80A4C017EAE}" type="pres">
      <dgm:prSet presAssocID="{7B37D62B-0E3B-4A85-8A47-A0EB5BC23436}" presName="thickLine" presStyleLbl="alignNode1" presStyleIdx="2" presStyleCnt="4"/>
      <dgm:spPr/>
    </dgm:pt>
    <dgm:pt modelId="{1AD44E13-13BC-4518-A017-C157A7306817}" type="pres">
      <dgm:prSet presAssocID="{7B37D62B-0E3B-4A85-8A47-A0EB5BC23436}" presName="horz1" presStyleCnt="0"/>
      <dgm:spPr/>
    </dgm:pt>
    <dgm:pt modelId="{B5505684-C8DE-465E-BB6E-EE9A417CB2EB}" type="pres">
      <dgm:prSet presAssocID="{7B37D62B-0E3B-4A85-8A47-A0EB5BC23436}" presName="tx1" presStyleLbl="revTx" presStyleIdx="5" presStyleCnt="9"/>
      <dgm:spPr/>
      <dgm:t>
        <a:bodyPr/>
        <a:lstStyle/>
        <a:p>
          <a:endParaRPr lang="en-GB"/>
        </a:p>
      </dgm:t>
    </dgm:pt>
    <dgm:pt modelId="{E608CA67-0F92-49D9-B55C-F766F346F6F4}" type="pres">
      <dgm:prSet presAssocID="{7B37D62B-0E3B-4A85-8A47-A0EB5BC23436}" presName="vert1" presStyleCnt="0"/>
      <dgm:spPr/>
    </dgm:pt>
    <dgm:pt modelId="{8F5C797B-207D-4D92-BEB5-EE6F82506D7A}" type="pres">
      <dgm:prSet presAssocID="{030078AF-275D-45EA-AEAD-8E979FE1C511}" presName="vertSpace2a" presStyleCnt="0"/>
      <dgm:spPr/>
    </dgm:pt>
    <dgm:pt modelId="{2552DBF8-2FC5-45B4-97E4-6EC99486C9E2}" type="pres">
      <dgm:prSet presAssocID="{030078AF-275D-45EA-AEAD-8E979FE1C511}" presName="horz2" presStyleCnt="0"/>
      <dgm:spPr/>
    </dgm:pt>
    <dgm:pt modelId="{9DF063B6-1623-481D-B21B-0BA25516F480}" type="pres">
      <dgm:prSet presAssocID="{030078AF-275D-45EA-AEAD-8E979FE1C511}" presName="horzSpace2" presStyleCnt="0"/>
      <dgm:spPr/>
    </dgm:pt>
    <dgm:pt modelId="{ADDCBBB2-647C-450C-9DD2-A8D6DF21713A}" type="pres">
      <dgm:prSet presAssocID="{030078AF-275D-45EA-AEAD-8E979FE1C511}" presName="tx2" presStyleLbl="revTx" presStyleIdx="6" presStyleCnt="9"/>
      <dgm:spPr/>
      <dgm:t>
        <a:bodyPr/>
        <a:lstStyle/>
        <a:p>
          <a:endParaRPr lang="en-GB"/>
        </a:p>
      </dgm:t>
    </dgm:pt>
    <dgm:pt modelId="{630791BB-3C08-4F06-935B-C60DB666F541}" type="pres">
      <dgm:prSet presAssocID="{030078AF-275D-45EA-AEAD-8E979FE1C511}" presName="vert2" presStyleCnt="0"/>
      <dgm:spPr/>
    </dgm:pt>
    <dgm:pt modelId="{529F403B-C98A-44EF-9E13-26062D545FC9}" type="pres">
      <dgm:prSet presAssocID="{030078AF-275D-45EA-AEAD-8E979FE1C511}" presName="thinLine2b" presStyleLbl="callout" presStyleIdx="3" presStyleCnt="5"/>
      <dgm:spPr/>
    </dgm:pt>
    <dgm:pt modelId="{4A64CF49-3DE2-4264-8C2E-320BEFB03AC3}" type="pres">
      <dgm:prSet presAssocID="{030078AF-275D-45EA-AEAD-8E979FE1C511}" presName="vertSpace2b" presStyleCnt="0"/>
      <dgm:spPr/>
    </dgm:pt>
    <dgm:pt modelId="{C2526A85-C914-4318-87F1-EA5533BCC74F}" type="pres">
      <dgm:prSet presAssocID="{13BECAC7-B7BC-46AE-9E38-A32DDFB2B05B}" presName="thickLine" presStyleLbl="alignNode1" presStyleIdx="3" presStyleCnt="4"/>
      <dgm:spPr/>
    </dgm:pt>
    <dgm:pt modelId="{E5A07403-98F4-493E-B2D7-B0920C05BF98}" type="pres">
      <dgm:prSet presAssocID="{13BECAC7-B7BC-46AE-9E38-A32DDFB2B05B}" presName="horz1" presStyleCnt="0"/>
      <dgm:spPr/>
    </dgm:pt>
    <dgm:pt modelId="{9D7AC160-9CCE-4C8D-AE57-8E385520009A}" type="pres">
      <dgm:prSet presAssocID="{13BECAC7-B7BC-46AE-9E38-A32DDFB2B05B}" presName="tx1" presStyleLbl="revTx" presStyleIdx="7" presStyleCnt="9"/>
      <dgm:spPr/>
      <dgm:t>
        <a:bodyPr/>
        <a:lstStyle/>
        <a:p>
          <a:endParaRPr lang="en-GB"/>
        </a:p>
      </dgm:t>
    </dgm:pt>
    <dgm:pt modelId="{5FFFDBDF-255E-4EFC-9D7F-452417A8387C}" type="pres">
      <dgm:prSet presAssocID="{13BECAC7-B7BC-46AE-9E38-A32DDFB2B05B}" presName="vert1" presStyleCnt="0"/>
      <dgm:spPr/>
    </dgm:pt>
    <dgm:pt modelId="{E616E0EA-E3B4-4021-A9E4-0CA69509F943}" type="pres">
      <dgm:prSet presAssocID="{DFA70864-40B7-438C-814D-7386E4B1431C}" presName="vertSpace2a" presStyleCnt="0"/>
      <dgm:spPr/>
    </dgm:pt>
    <dgm:pt modelId="{16DFD1B1-9C11-44E5-950D-9890388271A8}" type="pres">
      <dgm:prSet presAssocID="{DFA70864-40B7-438C-814D-7386E4B1431C}" presName="horz2" presStyleCnt="0"/>
      <dgm:spPr/>
    </dgm:pt>
    <dgm:pt modelId="{70093C3D-AE67-415E-BB61-043887B82B01}" type="pres">
      <dgm:prSet presAssocID="{DFA70864-40B7-438C-814D-7386E4B1431C}" presName="horzSpace2" presStyleCnt="0"/>
      <dgm:spPr/>
    </dgm:pt>
    <dgm:pt modelId="{BFB2E260-E117-424A-B29B-6F576540B8C1}" type="pres">
      <dgm:prSet presAssocID="{DFA70864-40B7-438C-814D-7386E4B1431C}" presName="tx2" presStyleLbl="revTx" presStyleIdx="8" presStyleCnt="9"/>
      <dgm:spPr/>
      <dgm:t>
        <a:bodyPr/>
        <a:lstStyle/>
        <a:p>
          <a:endParaRPr lang="en-GB"/>
        </a:p>
      </dgm:t>
    </dgm:pt>
    <dgm:pt modelId="{CEE495AB-F2DC-4985-8784-2F86EFCA4960}" type="pres">
      <dgm:prSet presAssocID="{DFA70864-40B7-438C-814D-7386E4B1431C}" presName="vert2" presStyleCnt="0"/>
      <dgm:spPr/>
    </dgm:pt>
    <dgm:pt modelId="{53885815-F237-469A-84BC-EEF961FE0F99}" type="pres">
      <dgm:prSet presAssocID="{DFA70864-40B7-438C-814D-7386E4B1431C}" presName="thinLine2b" presStyleLbl="callout" presStyleIdx="4" presStyleCnt="5"/>
      <dgm:spPr/>
    </dgm:pt>
    <dgm:pt modelId="{FE0B42A2-EC3F-4974-857F-7E73667A65D6}" type="pres">
      <dgm:prSet presAssocID="{DFA70864-40B7-438C-814D-7386E4B1431C}" presName="vertSpace2b" presStyleCnt="0"/>
      <dgm:spPr/>
    </dgm:pt>
  </dgm:ptLst>
  <dgm:cxnLst>
    <dgm:cxn modelId="{0F5C1C83-B345-43B5-AEE4-D9508AA092FA}" type="presOf" srcId="{D1B609A9-0B7B-487A-AC59-00C98CB497F6}" destId="{254AE509-003C-44D3-8607-407855236FA2}" srcOrd="0" destOrd="0" presId="urn:microsoft.com/office/officeart/2008/layout/LinedList"/>
    <dgm:cxn modelId="{56945824-932B-4598-899F-2F986021D207}" type="presOf" srcId="{7B37D62B-0E3B-4A85-8A47-A0EB5BC23436}" destId="{B5505684-C8DE-465E-BB6E-EE9A417CB2EB}" srcOrd="0" destOrd="0" presId="urn:microsoft.com/office/officeart/2008/layout/LinedList"/>
    <dgm:cxn modelId="{001C935E-5EC9-42D9-8AD9-D9FC1238DE5D}" type="presOf" srcId="{C96596DA-6B9A-4508-B006-0020ED81F288}" destId="{3EAE9011-49CA-43AC-A63B-1148DBD58B60}" srcOrd="0" destOrd="0" presId="urn:microsoft.com/office/officeart/2008/layout/LinedList"/>
    <dgm:cxn modelId="{4AB55B73-E95D-4FC2-A5FF-E7E0890324FB}" type="presOf" srcId="{3D8FA700-564D-4DF8-BA1E-547E69D149B3}" destId="{B9B3CBDA-7E87-4E85-BB2B-2033173875D0}" srcOrd="0" destOrd="0" presId="urn:microsoft.com/office/officeart/2008/layout/LinedList"/>
    <dgm:cxn modelId="{FDE76A25-D826-4ECF-97F3-11C2EAA56CB1}" srcId="{FC329E8F-8493-4610-9799-405327A5038D}" destId="{7B37D62B-0E3B-4A85-8A47-A0EB5BC23436}" srcOrd="2" destOrd="0" parTransId="{9A88CD06-4BA2-4F55-852F-2216F2D5FD1D}" sibTransId="{0011E0FC-9022-43E3-A6C8-AC9AD09FB7D2}"/>
    <dgm:cxn modelId="{91D08F9C-7DB3-4BB4-9E0E-F5D0092734A2}" type="presOf" srcId="{030078AF-275D-45EA-AEAD-8E979FE1C511}" destId="{ADDCBBB2-647C-450C-9DD2-A8D6DF21713A}" srcOrd="0" destOrd="0" presId="urn:microsoft.com/office/officeart/2008/layout/LinedList"/>
    <dgm:cxn modelId="{7DFCADA4-62EB-44F5-8F26-25BB6AF7C671}" srcId="{13BECAC7-B7BC-46AE-9E38-A32DDFB2B05B}" destId="{DFA70864-40B7-438C-814D-7386E4B1431C}" srcOrd="0" destOrd="0" parTransId="{0182E7E3-8660-493B-955E-CDB021F9E93B}" sibTransId="{B0AD8BBE-9E86-4BD1-99FB-02FBDC107084}"/>
    <dgm:cxn modelId="{10ABA19A-1F33-4C3E-8345-92886917EBE9}" srcId="{C96596DA-6B9A-4508-B006-0020ED81F288}" destId="{3D8FA700-564D-4DF8-BA1E-547E69D149B3}" srcOrd="1" destOrd="0" parTransId="{3FCE26E7-3831-4B9D-85C4-F01AC8FBC568}" sibTransId="{D8E07EDD-23E3-457C-87AC-BDF4E42E4A13}"/>
    <dgm:cxn modelId="{04C32BDB-3115-49AF-92DF-B6E81716708A}" srcId="{FC329E8F-8493-4610-9799-405327A5038D}" destId="{1DC65389-A4AB-4F8A-A4F2-42DA93857AC9}" srcOrd="1" destOrd="0" parTransId="{FBD926D9-2DAE-4397-872D-22CCF3ABC4DB}" sibTransId="{FD8D7739-1257-4AAB-9C5D-33D386D6A221}"/>
    <dgm:cxn modelId="{F67B68AC-290C-42FE-9B19-BB09E00F5B44}" type="presOf" srcId="{13BECAC7-B7BC-46AE-9E38-A32DDFB2B05B}" destId="{9D7AC160-9CCE-4C8D-AE57-8E385520009A}" srcOrd="0" destOrd="0" presId="urn:microsoft.com/office/officeart/2008/layout/LinedList"/>
    <dgm:cxn modelId="{FBA76F32-1CC3-4206-A159-501A77341665}" srcId="{1DC65389-A4AB-4F8A-A4F2-42DA93857AC9}" destId="{49353B7F-5C47-484C-B791-133812FCF4A7}" srcOrd="0" destOrd="0" parTransId="{94615167-E2A6-4D46-AD2D-0A940EC07331}" sibTransId="{00AA5B3D-F6D6-4050-8604-95B1119B5E7D}"/>
    <dgm:cxn modelId="{D5E92511-3443-4975-A670-EAC16B34CA19}" srcId="{FC329E8F-8493-4610-9799-405327A5038D}" destId="{13BECAC7-B7BC-46AE-9E38-A32DDFB2B05B}" srcOrd="3" destOrd="0" parTransId="{40DE4CB8-2882-4474-B376-D5D8727D287D}" sibTransId="{1C9179B9-BFA7-4AEC-8939-692FEDAC4705}"/>
    <dgm:cxn modelId="{753D832A-881E-4087-9B3A-6621A648809C}" srcId="{C96596DA-6B9A-4508-B006-0020ED81F288}" destId="{D1B609A9-0B7B-487A-AC59-00C98CB497F6}" srcOrd="0" destOrd="0" parTransId="{C83F0E57-E023-42B2-A2B0-F6251D44DFF2}" sibTransId="{CF95E367-0B54-414A-A918-31F96C6C6C56}"/>
    <dgm:cxn modelId="{BB926E51-FF5B-4C18-AB99-02FADD62A2E7}" type="presOf" srcId="{1DC65389-A4AB-4F8A-A4F2-42DA93857AC9}" destId="{BC8A94B5-DED6-4EB3-8B75-F816EE6E18F0}" srcOrd="0" destOrd="0" presId="urn:microsoft.com/office/officeart/2008/layout/LinedList"/>
    <dgm:cxn modelId="{2829BF32-D185-4745-BD0E-1C76FE444CB1}" srcId="{FC329E8F-8493-4610-9799-405327A5038D}" destId="{C96596DA-6B9A-4508-B006-0020ED81F288}" srcOrd="0" destOrd="0" parTransId="{661A47C4-8A00-4E99-85D1-37341434C129}" sibTransId="{EDBD5B4E-BFD7-4395-A2D7-516BAEEB4103}"/>
    <dgm:cxn modelId="{F6AE616E-965A-441F-99C4-533E27CD9DCA}" srcId="{7B37D62B-0E3B-4A85-8A47-A0EB5BC23436}" destId="{030078AF-275D-45EA-AEAD-8E979FE1C511}" srcOrd="0" destOrd="0" parTransId="{20241DB2-9DD2-4A11-A5AE-3F0DBE832CB9}" sibTransId="{12A95057-5069-472D-A8F9-BD5E6302F6CE}"/>
    <dgm:cxn modelId="{89515192-F3FF-48F2-9DD7-18C3D056EA69}" type="presOf" srcId="{49353B7F-5C47-484C-B791-133812FCF4A7}" destId="{789860C3-258A-46E5-9038-9E853520BF24}" srcOrd="0" destOrd="0" presId="urn:microsoft.com/office/officeart/2008/layout/LinedList"/>
    <dgm:cxn modelId="{4ADB7A0F-CFF0-4B19-A580-9A9A61375866}" type="presOf" srcId="{FC329E8F-8493-4610-9799-405327A5038D}" destId="{E47C198A-018C-4332-87C1-E08F6F67A2CF}" srcOrd="0" destOrd="0" presId="urn:microsoft.com/office/officeart/2008/layout/LinedList"/>
    <dgm:cxn modelId="{60CCCFE0-30E9-49F2-AE17-E3A1932997D3}" type="presOf" srcId="{DFA70864-40B7-438C-814D-7386E4B1431C}" destId="{BFB2E260-E117-424A-B29B-6F576540B8C1}" srcOrd="0" destOrd="0" presId="urn:microsoft.com/office/officeart/2008/layout/LinedList"/>
    <dgm:cxn modelId="{32630331-7B62-4877-88EF-AA408A5FD685}" type="presParOf" srcId="{E47C198A-018C-4332-87C1-E08F6F67A2CF}" destId="{7432E6F2-E197-4266-A4BB-AF4E515EC2B6}" srcOrd="0" destOrd="0" presId="urn:microsoft.com/office/officeart/2008/layout/LinedList"/>
    <dgm:cxn modelId="{646FB6EB-37B5-4B1E-A555-F468C8305900}" type="presParOf" srcId="{E47C198A-018C-4332-87C1-E08F6F67A2CF}" destId="{F6C61EE0-F502-4CE0-B893-866E89B10591}" srcOrd="1" destOrd="0" presId="urn:microsoft.com/office/officeart/2008/layout/LinedList"/>
    <dgm:cxn modelId="{312DBDF6-F0B6-41C5-B7F6-7835035EFBC7}" type="presParOf" srcId="{F6C61EE0-F502-4CE0-B893-866E89B10591}" destId="{3EAE9011-49CA-43AC-A63B-1148DBD58B60}" srcOrd="0" destOrd="0" presId="urn:microsoft.com/office/officeart/2008/layout/LinedList"/>
    <dgm:cxn modelId="{0F70C720-8261-4188-89DA-F5D2CC1E0723}" type="presParOf" srcId="{F6C61EE0-F502-4CE0-B893-866E89B10591}" destId="{CE34C369-F2CC-4AEC-9E73-ADA7F8698760}" srcOrd="1" destOrd="0" presId="urn:microsoft.com/office/officeart/2008/layout/LinedList"/>
    <dgm:cxn modelId="{8364E3E5-03A8-4AB5-BDE6-D954F317AA1F}" type="presParOf" srcId="{CE34C369-F2CC-4AEC-9E73-ADA7F8698760}" destId="{B3A153B4-AE89-4AFA-8E27-CFFE3294BF63}" srcOrd="0" destOrd="0" presId="urn:microsoft.com/office/officeart/2008/layout/LinedList"/>
    <dgm:cxn modelId="{35A9B80A-CFA4-43CA-8EBE-B951150BDC97}" type="presParOf" srcId="{CE34C369-F2CC-4AEC-9E73-ADA7F8698760}" destId="{ABD1F4AA-3F40-4687-B325-0F2BAE745F9F}" srcOrd="1" destOrd="0" presId="urn:microsoft.com/office/officeart/2008/layout/LinedList"/>
    <dgm:cxn modelId="{14A6838D-C59A-47C1-A581-FB749DAC47CA}" type="presParOf" srcId="{ABD1F4AA-3F40-4687-B325-0F2BAE745F9F}" destId="{6E81C9EA-2F3F-40D2-9CB6-BFF042E04A27}" srcOrd="0" destOrd="0" presId="urn:microsoft.com/office/officeart/2008/layout/LinedList"/>
    <dgm:cxn modelId="{2F3885AF-5E0D-46A9-AA42-F5C5D981D692}" type="presParOf" srcId="{ABD1F4AA-3F40-4687-B325-0F2BAE745F9F}" destId="{254AE509-003C-44D3-8607-407855236FA2}" srcOrd="1" destOrd="0" presId="urn:microsoft.com/office/officeart/2008/layout/LinedList"/>
    <dgm:cxn modelId="{E2FD7E4E-C43F-4E36-86EF-A69268CEAEF4}" type="presParOf" srcId="{ABD1F4AA-3F40-4687-B325-0F2BAE745F9F}" destId="{778D9803-8625-496E-8016-B0119C284662}" srcOrd="2" destOrd="0" presId="urn:microsoft.com/office/officeart/2008/layout/LinedList"/>
    <dgm:cxn modelId="{D59BD73D-0CDF-431A-A7D1-6186846F29E0}" type="presParOf" srcId="{CE34C369-F2CC-4AEC-9E73-ADA7F8698760}" destId="{BE772BCA-7F5A-4A5D-9392-653F0A2C478E}" srcOrd="2" destOrd="0" presId="urn:microsoft.com/office/officeart/2008/layout/LinedList"/>
    <dgm:cxn modelId="{EBD34FA1-5383-450F-9C07-F8973379F2BA}" type="presParOf" srcId="{CE34C369-F2CC-4AEC-9E73-ADA7F8698760}" destId="{2C81B8E5-05DB-41A5-B07C-FDE0C23E71BE}" srcOrd="3" destOrd="0" presId="urn:microsoft.com/office/officeart/2008/layout/LinedList"/>
    <dgm:cxn modelId="{1A177BAB-5B04-4BA9-BB6C-C7EAB5A44714}" type="presParOf" srcId="{CE34C369-F2CC-4AEC-9E73-ADA7F8698760}" destId="{9B20473B-3197-4F38-BAA0-112B434DDF74}" srcOrd="4" destOrd="0" presId="urn:microsoft.com/office/officeart/2008/layout/LinedList"/>
    <dgm:cxn modelId="{290671AC-18A9-4453-A30C-566C462D42EA}" type="presParOf" srcId="{9B20473B-3197-4F38-BAA0-112B434DDF74}" destId="{B4148471-A682-43FC-9940-D0AA27DD6F10}" srcOrd="0" destOrd="0" presId="urn:microsoft.com/office/officeart/2008/layout/LinedList"/>
    <dgm:cxn modelId="{74E10058-4A3F-46FB-8811-FFBD63426755}" type="presParOf" srcId="{9B20473B-3197-4F38-BAA0-112B434DDF74}" destId="{B9B3CBDA-7E87-4E85-BB2B-2033173875D0}" srcOrd="1" destOrd="0" presId="urn:microsoft.com/office/officeart/2008/layout/LinedList"/>
    <dgm:cxn modelId="{62726E88-7AE4-4271-9D22-533802F69983}" type="presParOf" srcId="{9B20473B-3197-4F38-BAA0-112B434DDF74}" destId="{3DF585B9-5943-43C3-9875-F79CD022EDDD}" srcOrd="2" destOrd="0" presId="urn:microsoft.com/office/officeart/2008/layout/LinedList"/>
    <dgm:cxn modelId="{F66450A9-8956-40DE-B9BC-98C44614C3AE}" type="presParOf" srcId="{CE34C369-F2CC-4AEC-9E73-ADA7F8698760}" destId="{41372ABA-E7B7-478D-80B7-2B2DB09394EE}" srcOrd="5" destOrd="0" presId="urn:microsoft.com/office/officeart/2008/layout/LinedList"/>
    <dgm:cxn modelId="{358343A0-1474-4048-8254-64456564CE27}" type="presParOf" srcId="{CE34C369-F2CC-4AEC-9E73-ADA7F8698760}" destId="{64823668-9348-4F85-BF90-54812F6DD768}" srcOrd="6" destOrd="0" presId="urn:microsoft.com/office/officeart/2008/layout/LinedList"/>
    <dgm:cxn modelId="{EC984122-9651-4318-A01B-481CF8CEB47B}" type="presParOf" srcId="{E47C198A-018C-4332-87C1-E08F6F67A2CF}" destId="{02D40B6D-A3FF-43FC-9C3F-4BB9C1F75E46}" srcOrd="2" destOrd="0" presId="urn:microsoft.com/office/officeart/2008/layout/LinedList"/>
    <dgm:cxn modelId="{9F864FE6-EC2C-4C45-A833-8C07CBB5EF89}" type="presParOf" srcId="{E47C198A-018C-4332-87C1-E08F6F67A2CF}" destId="{46825BFD-B02C-4381-9096-4AECA0EAB7AE}" srcOrd="3" destOrd="0" presId="urn:microsoft.com/office/officeart/2008/layout/LinedList"/>
    <dgm:cxn modelId="{EFB0CFA9-DF98-4061-8FF6-4F9A841F61B4}" type="presParOf" srcId="{46825BFD-B02C-4381-9096-4AECA0EAB7AE}" destId="{BC8A94B5-DED6-4EB3-8B75-F816EE6E18F0}" srcOrd="0" destOrd="0" presId="urn:microsoft.com/office/officeart/2008/layout/LinedList"/>
    <dgm:cxn modelId="{68267204-2B96-46C5-BAE7-2EAEB6023878}" type="presParOf" srcId="{46825BFD-B02C-4381-9096-4AECA0EAB7AE}" destId="{DE3282F5-4038-48F5-A1C1-DF5491A81D88}" srcOrd="1" destOrd="0" presId="urn:microsoft.com/office/officeart/2008/layout/LinedList"/>
    <dgm:cxn modelId="{3D6A7ADF-E583-4A44-B265-BBE4495347EE}" type="presParOf" srcId="{DE3282F5-4038-48F5-A1C1-DF5491A81D88}" destId="{274ADCCE-057A-4287-852F-2CDD4C9C0502}" srcOrd="0" destOrd="0" presId="urn:microsoft.com/office/officeart/2008/layout/LinedList"/>
    <dgm:cxn modelId="{AA68AE90-8EB4-49F1-90FB-9C3C6FC8CDA6}" type="presParOf" srcId="{DE3282F5-4038-48F5-A1C1-DF5491A81D88}" destId="{19B9E12E-D5A7-4C74-9CC3-6FA9EA6CF517}" srcOrd="1" destOrd="0" presId="urn:microsoft.com/office/officeart/2008/layout/LinedList"/>
    <dgm:cxn modelId="{85984442-27A8-45F8-BCEC-F8E31D147CF2}" type="presParOf" srcId="{19B9E12E-D5A7-4C74-9CC3-6FA9EA6CF517}" destId="{258E0EE0-E0EC-4A3D-926B-21E4D2EBF2AC}" srcOrd="0" destOrd="0" presId="urn:microsoft.com/office/officeart/2008/layout/LinedList"/>
    <dgm:cxn modelId="{1EF5CB5B-A6C4-4C09-8E0F-CA3F88CEB38A}" type="presParOf" srcId="{19B9E12E-D5A7-4C74-9CC3-6FA9EA6CF517}" destId="{789860C3-258A-46E5-9038-9E853520BF24}" srcOrd="1" destOrd="0" presId="urn:microsoft.com/office/officeart/2008/layout/LinedList"/>
    <dgm:cxn modelId="{412AAA91-8F32-47F3-9385-7EF41237DEB8}" type="presParOf" srcId="{19B9E12E-D5A7-4C74-9CC3-6FA9EA6CF517}" destId="{04502CED-E1AB-4782-93AA-6933012A7DF4}" srcOrd="2" destOrd="0" presId="urn:microsoft.com/office/officeart/2008/layout/LinedList"/>
    <dgm:cxn modelId="{97D2B697-C933-4009-A361-933D6457CDBA}" type="presParOf" srcId="{DE3282F5-4038-48F5-A1C1-DF5491A81D88}" destId="{AD097566-2F32-4403-ABF0-132962203CF6}" srcOrd="2" destOrd="0" presId="urn:microsoft.com/office/officeart/2008/layout/LinedList"/>
    <dgm:cxn modelId="{81B25719-56B0-47FC-9BBE-0BF913F0378D}" type="presParOf" srcId="{DE3282F5-4038-48F5-A1C1-DF5491A81D88}" destId="{55BA7EFA-3CBA-4E2C-96A4-513BC424EF26}" srcOrd="3" destOrd="0" presId="urn:microsoft.com/office/officeart/2008/layout/LinedList"/>
    <dgm:cxn modelId="{08B860D0-D83B-4565-B802-81A4CC044FA6}" type="presParOf" srcId="{E47C198A-018C-4332-87C1-E08F6F67A2CF}" destId="{6C74352F-59EA-4954-9F39-F80A4C017EAE}" srcOrd="4" destOrd="0" presId="urn:microsoft.com/office/officeart/2008/layout/LinedList"/>
    <dgm:cxn modelId="{3A5002EB-CFF1-4242-818F-602095DB5542}" type="presParOf" srcId="{E47C198A-018C-4332-87C1-E08F6F67A2CF}" destId="{1AD44E13-13BC-4518-A017-C157A7306817}" srcOrd="5" destOrd="0" presId="urn:microsoft.com/office/officeart/2008/layout/LinedList"/>
    <dgm:cxn modelId="{0B18D3B3-8814-47B0-9A20-E8D5C67D37D0}" type="presParOf" srcId="{1AD44E13-13BC-4518-A017-C157A7306817}" destId="{B5505684-C8DE-465E-BB6E-EE9A417CB2EB}" srcOrd="0" destOrd="0" presId="urn:microsoft.com/office/officeart/2008/layout/LinedList"/>
    <dgm:cxn modelId="{20A45771-FA57-4984-9F65-777A2C91EEA0}" type="presParOf" srcId="{1AD44E13-13BC-4518-A017-C157A7306817}" destId="{E608CA67-0F92-49D9-B55C-F766F346F6F4}" srcOrd="1" destOrd="0" presId="urn:microsoft.com/office/officeart/2008/layout/LinedList"/>
    <dgm:cxn modelId="{3E3DE634-AEBE-4A8D-8D4C-7B9F3944126D}" type="presParOf" srcId="{E608CA67-0F92-49D9-B55C-F766F346F6F4}" destId="{8F5C797B-207D-4D92-BEB5-EE6F82506D7A}" srcOrd="0" destOrd="0" presId="urn:microsoft.com/office/officeart/2008/layout/LinedList"/>
    <dgm:cxn modelId="{5DBB5E71-4C7F-4FF6-9C96-21F6C03B8183}" type="presParOf" srcId="{E608CA67-0F92-49D9-B55C-F766F346F6F4}" destId="{2552DBF8-2FC5-45B4-97E4-6EC99486C9E2}" srcOrd="1" destOrd="0" presId="urn:microsoft.com/office/officeart/2008/layout/LinedList"/>
    <dgm:cxn modelId="{2AFDEAD3-35CD-4695-91F0-82BA5D82E477}" type="presParOf" srcId="{2552DBF8-2FC5-45B4-97E4-6EC99486C9E2}" destId="{9DF063B6-1623-481D-B21B-0BA25516F480}" srcOrd="0" destOrd="0" presId="urn:microsoft.com/office/officeart/2008/layout/LinedList"/>
    <dgm:cxn modelId="{CA18FF9C-A3FD-425C-BDCB-6FAD87B631DF}" type="presParOf" srcId="{2552DBF8-2FC5-45B4-97E4-6EC99486C9E2}" destId="{ADDCBBB2-647C-450C-9DD2-A8D6DF21713A}" srcOrd="1" destOrd="0" presId="urn:microsoft.com/office/officeart/2008/layout/LinedList"/>
    <dgm:cxn modelId="{485A7DA0-E278-4C4A-A502-DF0E3506CF0E}" type="presParOf" srcId="{2552DBF8-2FC5-45B4-97E4-6EC99486C9E2}" destId="{630791BB-3C08-4F06-935B-C60DB666F541}" srcOrd="2" destOrd="0" presId="urn:microsoft.com/office/officeart/2008/layout/LinedList"/>
    <dgm:cxn modelId="{0549A88A-B314-4D0A-A9FF-619DD6520D76}" type="presParOf" srcId="{E608CA67-0F92-49D9-B55C-F766F346F6F4}" destId="{529F403B-C98A-44EF-9E13-26062D545FC9}" srcOrd="2" destOrd="0" presId="urn:microsoft.com/office/officeart/2008/layout/LinedList"/>
    <dgm:cxn modelId="{14ED530A-5551-4CF7-A62B-2D39DA9285B1}" type="presParOf" srcId="{E608CA67-0F92-49D9-B55C-F766F346F6F4}" destId="{4A64CF49-3DE2-4264-8C2E-320BEFB03AC3}" srcOrd="3" destOrd="0" presId="urn:microsoft.com/office/officeart/2008/layout/LinedList"/>
    <dgm:cxn modelId="{BBE47EEB-3702-435E-8890-3E744C43A718}" type="presParOf" srcId="{E47C198A-018C-4332-87C1-E08F6F67A2CF}" destId="{C2526A85-C914-4318-87F1-EA5533BCC74F}" srcOrd="6" destOrd="0" presId="urn:microsoft.com/office/officeart/2008/layout/LinedList"/>
    <dgm:cxn modelId="{17DBC708-CD82-4BB2-AC93-397001541473}" type="presParOf" srcId="{E47C198A-018C-4332-87C1-E08F6F67A2CF}" destId="{E5A07403-98F4-493E-B2D7-B0920C05BF98}" srcOrd="7" destOrd="0" presId="urn:microsoft.com/office/officeart/2008/layout/LinedList"/>
    <dgm:cxn modelId="{98494534-29EB-425B-9E95-973D6E6AB314}" type="presParOf" srcId="{E5A07403-98F4-493E-B2D7-B0920C05BF98}" destId="{9D7AC160-9CCE-4C8D-AE57-8E385520009A}" srcOrd="0" destOrd="0" presId="urn:microsoft.com/office/officeart/2008/layout/LinedList"/>
    <dgm:cxn modelId="{F55CF13D-A470-425E-849C-01471D163166}" type="presParOf" srcId="{E5A07403-98F4-493E-B2D7-B0920C05BF98}" destId="{5FFFDBDF-255E-4EFC-9D7F-452417A8387C}" srcOrd="1" destOrd="0" presId="urn:microsoft.com/office/officeart/2008/layout/LinedList"/>
    <dgm:cxn modelId="{84B40927-8CDD-42C9-8A9C-DDA15A77EBE5}" type="presParOf" srcId="{5FFFDBDF-255E-4EFC-9D7F-452417A8387C}" destId="{E616E0EA-E3B4-4021-A9E4-0CA69509F943}" srcOrd="0" destOrd="0" presId="urn:microsoft.com/office/officeart/2008/layout/LinedList"/>
    <dgm:cxn modelId="{D55CA52D-1849-4DA6-A702-0CE186E8C8A2}" type="presParOf" srcId="{5FFFDBDF-255E-4EFC-9D7F-452417A8387C}" destId="{16DFD1B1-9C11-44E5-950D-9890388271A8}" srcOrd="1" destOrd="0" presId="urn:microsoft.com/office/officeart/2008/layout/LinedList"/>
    <dgm:cxn modelId="{2994900B-4CCC-49A2-AF03-AEB7B0343550}" type="presParOf" srcId="{16DFD1B1-9C11-44E5-950D-9890388271A8}" destId="{70093C3D-AE67-415E-BB61-043887B82B01}" srcOrd="0" destOrd="0" presId="urn:microsoft.com/office/officeart/2008/layout/LinedList"/>
    <dgm:cxn modelId="{9F673F63-D24C-4149-9B5D-FFA70BC82D42}" type="presParOf" srcId="{16DFD1B1-9C11-44E5-950D-9890388271A8}" destId="{BFB2E260-E117-424A-B29B-6F576540B8C1}" srcOrd="1" destOrd="0" presId="urn:microsoft.com/office/officeart/2008/layout/LinedList"/>
    <dgm:cxn modelId="{449D4721-3D3A-44E4-B297-6B7268A40036}" type="presParOf" srcId="{16DFD1B1-9C11-44E5-950D-9890388271A8}" destId="{CEE495AB-F2DC-4985-8784-2F86EFCA4960}" srcOrd="2" destOrd="0" presId="urn:microsoft.com/office/officeart/2008/layout/LinedList"/>
    <dgm:cxn modelId="{8CDECED2-0AC1-46E8-A96C-BE1B5709834C}" type="presParOf" srcId="{5FFFDBDF-255E-4EFC-9D7F-452417A8387C}" destId="{53885815-F237-469A-84BC-EEF961FE0F99}" srcOrd="2" destOrd="0" presId="urn:microsoft.com/office/officeart/2008/layout/LinedList"/>
    <dgm:cxn modelId="{CADEE4A4-A9E0-4D9E-B403-B453AE3C2DF8}" type="presParOf" srcId="{5FFFDBDF-255E-4EFC-9D7F-452417A8387C}" destId="{FE0B42A2-EC3F-4974-857F-7E73667A65D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329E8F-8493-4610-9799-405327A503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D1B609A9-0B7B-487A-AC59-00C98CB497F6}">
      <dgm:prSet phldrT="[Text]" custT="1"/>
      <dgm:spPr/>
      <dgm:t>
        <a:bodyPr/>
        <a:lstStyle/>
        <a:p>
          <a:r>
            <a:rPr lang="lv-LV" sz="1400" dirty="0" smtClean="0"/>
            <a:t>Tulk: Neizmantoja </a:t>
          </a:r>
          <a:r>
            <a:rPr lang="lv-LV" sz="1400" b="1" dirty="0" smtClean="0">
              <a:solidFill>
                <a:srgbClr val="FF0000"/>
              </a:solidFill>
            </a:rPr>
            <a:t>vis pareizo</a:t>
          </a:r>
          <a:r>
            <a:rPr lang="lv-LV" sz="1400" b="1" dirty="0" smtClean="0"/>
            <a:t> </a:t>
          </a:r>
          <a:r>
            <a:rPr lang="lv-LV" sz="1400" dirty="0" smtClean="0"/>
            <a:t>klasifikāciju, bet gan ierindoja zemesgabalu kategorijā “izmantojams dažādu veidu sabiedriskajiem pakalpojumiem”.</a:t>
          </a:r>
          <a:endParaRPr lang="en-GB" sz="1400" dirty="0"/>
        </a:p>
      </dgm:t>
    </dgm:pt>
    <dgm:pt modelId="{C83F0E57-E023-42B2-A2B0-F6251D44DFF2}" type="parTrans" cxnId="{753D832A-881E-4087-9B3A-6621A648809C}">
      <dgm:prSet/>
      <dgm:spPr/>
      <dgm:t>
        <a:bodyPr/>
        <a:lstStyle/>
        <a:p>
          <a:endParaRPr lang="en-GB" sz="2400"/>
        </a:p>
      </dgm:t>
    </dgm:pt>
    <dgm:pt modelId="{CF95E367-0B54-414A-A918-31F96C6C6C56}" type="sibTrans" cxnId="{753D832A-881E-4087-9B3A-6621A648809C}">
      <dgm:prSet/>
      <dgm:spPr/>
      <dgm:t>
        <a:bodyPr/>
        <a:lstStyle/>
        <a:p>
          <a:endParaRPr lang="en-GB" sz="2400"/>
        </a:p>
      </dgm:t>
    </dgm:pt>
    <dgm:pt modelId="{49353B7F-5C47-484C-B791-133812FCF4A7}">
      <dgm:prSet phldrT="[Text]" custT="1"/>
      <dgm:spPr/>
      <dgm:t>
        <a:bodyPr/>
        <a:lstStyle/>
        <a:p>
          <a:r>
            <a:rPr lang="lv-LV" sz="1400" dirty="0" smtClean="0"/>
            <a:t>CL (CLARITY)</a:t>
          </a:r>
          <a:endParaRPr lang="en-GB" sz="1400" dirty="0"/>
        </a:p>
      </dgm:t>
    </dgm:pt>
    <dgm:pt modelId="{94615167-E2A6-4D46-AD2D-0A940EC07331}" type="parTrans" cxnId="{FBA76F32-1CC3-4206-A159-501A77341665}">
      <dgm:prSet/>
      <dgm:spPr/>
      <dgm:t>
        <a:bodyPr/>
        <a:lstStyle/>
        <a:p>
          <a:endParaRPr lang="en-GB" sz="2400"/>
        </a:p>
      </dgm:t>
    </dgm:pt>
    <dgm:pt modelId="{00AA5B3D-F6D6-4050-8604-95B1119B5E7D}" type="sibTrans" cxnId="{FBA76F32-1CC3-4206-A159-501A77341665}">
      <dgm:prSet/>
      <dgm:spPr/>
      <dgm:t>
        <a:bodyPr/>
        <a:lstStyle/>
        <a:p>
          <a:endParaRPr lang="en-GB" sz="2400"/>
        </a:p>
      </dgm:t>
    </dgm:pt>
    <dgm:pt modelId="{030078AF-275D-45EA-AEAD-8E979FE1C511}">
      <dgm:prSet phldrT="[Text]" custT="1"/>
      <dgm:spPr/>
      <dgm:t>
        <a:bodyPr/>
        <a:lstStyle/>
        <a:p>
          <a:r>
            <a:rPr lang="lv-LV" sz="1400" dirty="0" smtClean="0"/>
            <a:t>Vārds "vis" uzskatāms par liekvārdību</a:t>
          </a:r>
          <a:endParaRPr lang="en-GB" sz="1400" dirty="0"/>
        </a:p>
      </dgm:t>
    </dgm:pt>
    <dgm:pt modelId="{20241DB2-9DD2-4A11-A5AE-3F0DBE832CB9}" type="parTrans" cxnId="{F6AE616E-965A-441F-99C4-533E27CD9DCA}">
      <dgm:prSet/>
      <dgm:spPr/>
      <dgm:t>
        <a:bodyPr/>
        <a:lstStyle/>
        <a:p>
          <a:endParaRPr lang="en-GB" sz="2400"/>
        </a:p>
      </dgm:t>
    </dgm:pt>
    <dgm:pt modelId="{12A95057-5069-472D-A8F9-BD5E6302F6CE}" type="sibTrans" cxnId="{F6AE616E-965A-441F-99C4-533E27CD9DCA}">
      <dgm:prSet/>
      <dgm:spPr/>
      <dgm:t>
        <a:bodyPr/>
        <a:lstStyle/>
        <a:p>
          <a:endParaRPr lang="en-GB" sz="2400"/>
        </a:p>
      </dgm:t>
    </dgm:pt>
    <dgm:pt modelId="{C96596DA-6B9A-4508-B006-0020ED81F288}">
      <dgm:prSet phldrT="[Text]" custT="1"/>
      <dgm:spPr/>
      <dgm:t>
        <a:bodyPr/>
        <a:lstStyle/>
        <a:p>
          <a:r>
            <a:rPr lang="lv-LV" sz="2000" dirty="0" smtClean="0"/>
            <a:t>Piemērs</a:t>
          </a:r>
          <a:endParaRPr lang="en-GB" sz="2000" dirty="0"/>
        </a:p>
      </dgm:t>
    </dgm:pt>
    <dgm:pt modelId="{661A47C4-8A00-4E99-85D1-37341434C129}" type="parTrans" cxnId="{2829BF32-D185-4745-BD0E-1C76FE444CB1}">
      <dgm:prSet/>
      <dgm:spPr/>
      <dgm:t>
        <a:bodyPr/>
        <a:lstStyle/>
        <a:p>
          <a:endParaRPr lang="en-GB" sz="2400"/>
        </a:p>
      </dgm:t>
    </dgm:pt>
    <dgm:pt modelId="{EDBD5B4E-BFD7-4395-A2D7-516BAEEB4103}" type="sibTrans" cxnId="{2829BF32-D185-4745-BD0E-1C76FE444CB1}">
      <dgm:prSet/>
      <dgm:spPr/>
      <dgm:t>
        <a:bodyPr/>
        <a:lstStyle/>
        <a:p>
          <a:endParaRPr lang="en-GB" sz="2400"/>
        </a:p>
      </dgm:t>
    </dgm:pt>
    <dgm:pt modelId="{1DC65389-A4AB-4F8A-A4F2-42DA93857AC9}">
      <dgm:prSet phldrT="[Text]" custT="1"/>
      <dgm:spPr/>
      <dgm:t>
        <a:bodyPr/>
        <a:lstStyle/>
        <a:p>
          <a:r>
            <a:rPr lang="lv-LV" sz="2000" dirty="0" smtClean="0"/>
            <a:t>Kods</a:t>
          </a:r>
          <a:endParaRPr lang="en-GB" sz="2000" dirty="0"/>
        </a:p>
      </dgm:t>
    </dgm:pt>
    <dgm:pt modelId="{FBD926D9-2DAE-4397-872D-22CCF3ABC4DB}" type="parTrans" cxnId="{04C32BDB-3115-49AF-92DF-B6E81716708A}">
      <dgm:prSet/>
      <dgm:spPr/>
      <dgm:t>
        <a:bodyPr/>
        <a:lstStyle/>
        <a:p>
          <a:endParaRPr lang="en-GB" sz="2400"/>
        </a:p>
      </dgm:t>
    </dgm:pt>
    <dgm:pt modelId="{FD8D7739-1257-4AAB-9C5D-33D386D6A221}" type="sibTrans" cxnId="{04C32BDB-3115-49AF-92DF-B6E81716708A}">
      <dgm:prSet/>
      <dgm:spPr/>
      <dgm:t>
        <a:bodyPr/>
        <a:lstStyle/>
        <a:p>
          <a:endParaRPr lang="en-GB" sz="2400"/>
        </a:p>
      </dgm:t>
    </dgm:pt>
    <dgm:pt modelId="{7B37D62B-0E3B-4A85-8A47-A0EB5BC23436}">
      <dgm:prSet phldrT="[Text]" custT="1"/>
      <dgm:spPr/>
      <dgm:t>
        <a:bodyPr/>
        <a:lstStyle/>
        <a:p>
          <a:r>
            <a:rPr lang="lv-LV" sz="2000" dirty="0" smtClean="0"/>
            <a:t>Pamatojums</a:t>
          </a:r>
          <a:endParaRPr lang="en-GB" sz="2000" dirty="0"/>
        </a:p>
      </dgm:t>
    </dgm:pt>
    <dgm:pt modelId="{9A88CD06-4BA2-4F55-852F-2216F2D5FD1D}" type="parTrans" cxnId="{FDE76A25-D826-4ECF-97F3-11C2EAA56CB1}">
      <dgm:prSet/>
      <dgm:spPr/>
      <dgm:t>
        <a:bodyPr/>
        <a:lstStyle/>
        <a:p>
          <a:endParaRPr lang="en-GB" sz="2400"/>
        </a:p>
      </dgm:t>
    </dgm:pt>
    <dgm:pt modelId="{0011E0FC-9022-43E3-A6C8-AC9AD09FB7D2}" type="sibTrans" cxnId="{FDE76A25-D826-4ECF-97F3-11C2EAA56CB1}">
      <dgm:prSet/>
      <dgm:spPr/>
      <dgm:t>
        <a:bodyPr/>
        <a:lstStyle/>
        <a:p>
          <a:endParaRPr lang="en-GB" sz="2400"/>
        </a:p>
      </dgm:t>
    </dgm:pt>
    <dgm:pt modelId="{DFA70864-40B7-438C-814D-7386E4B1431C}">
      <dgm:prSet phldrT="[Text]" custT="1"/>
      <dgm:spPr/>
      <dgm:t>
        <a:bodyPr/>
        <a:lstStyle/>
        <a:p>
          <a:r>
            <a:rPr lang="lv-LV" sz="1400" dirty="0" smtClean="0"/>
            <a:t>Vai vārds "vis" padara teikumu neskaidru?</a:t>
          </a:r>
          <a:endParaRPr lang="en-GB" sz="1400" dirty="0"/>
        </a:p>
      </dgm:t>
    </dgm:pt>
    <dgm:pt modelId="{0182E7E3-8660-493B-955E-CDB021F9E93B}" type="parTrans" cxnId="{7DFCADA4-62EB-44F5-8F26-25BB6AF7C671}">
      <dgm:prSet/>
      <dgm:spPr/>
      <dgm:t>
        <a:bodyPr/>
        <a:lstStyle/>
        <a:p>
          <a:endParaRPr lang="en-GB" sz="2400"/>
        </a:p>
      </dgm:t>
    </dgm:pt>
    <dgm:pt modelId="{B0AD8BBE-9E86-4BD1-99FB-02FBDC107084}" type="sibTrans" cxnId="{7DFCADA4-62EB-44F5-8F26-25BB6AF7C671}">
      <dgm:prSet/>
      <dgm:spPr/>
      <dgm:t>
        <a:bodyPr/>
        <a:lstStyle/>
        <a:p>
          <a:endParaRPr lang="en-GB" sz="2400"/>
        </a:p>
      </dgm:t>
    </dgm:pt>
    <dgm:pt modelId="{13BECAC7-B7BC-46AE-9E38-A32DDFB2B05B}">
      <dgm:prSet phldrT="[Text]" custT="1"/>
      <dgm:spPr/>
      <dgm:t>
        <a:bodyPr/>
        <a:lstStyle/>
        <a:p>
          <a:r>
            <a:rPr lang="lv-LV" sz="2000" dirty="0" smtClean="0"/>
            <a:t>Komentārs</a:t>
          </a:r>
          <a:endParaRPr lang="en-GB" sz="2000" dirty="0"/>
        </a:p>
      </dgm:t>
    </dgm:pt>
    <dgm:pt modelId="{40DE4CB8-2882-4474-B376-D5D8727D287D}" type="parTrans" cxnId="{D5E92511-3443-4975-A670-EAC16B34CA19}">
      <dgm:prSet/>
      <dgm:spPr/>
      <dgm:t>
        <a:bodyPr/>
        <a:lstStyle/>
        <a:p>
          <a:endParaRPr lang="en-GB" sz="2400"/>
        </a:p>
      </dgm:t>
    </dgm:pt>
    <dgm:pt modelId="{1C9179B9-BFA7-4AEC-8939-692FEDAC4705}" type="sibTrans" cxnId="{D5E92511-3443-4975-A670-EAC16B34CA19}">
      <dgm:prSet/>
      <dgm:spPr/>
      <dgm:t>
        <a:bodyPr/>
        <a:lstStyle/>
        <a:p>
          <a:endParaRPr lang="en-GB" sz="2400"/>
        </a:p>
      </dgm:t>
    </dgm:pt>
    <dgm:pt modelId="{2B0C06CC-9BDF-4D44-A193-3B5C9DB8764C}">
      <dgm:prSet phldrT="[Text]" custT="1"/>
      <dgm:spPr/>
      <dgm:t>
        <a:bodyPr/>
        <a:lstStyle/>
        <a:p>
          <a:r>
            <a:rPr lang="lv-LV" sz="1400" dirty="0" err="1" smtClean="0"/>
            <a:t>Red</a:t>
          </a:r>
          <a:r>
            <a:rPr lang="lv-LV" sz="1400" dirty="0" smtClean="0"/>
            <a:t>: Neizmantoja </a:t>
          </a:r>
          <a:r>
            <a:rPr lang="lv-LV" sz="1400" b="1" dirty="0" smtClean="0">
              <a:solidFill>
                <a:srgbClr val="FF0000"/>
              </a:solidFill>
            </a:rPr>
            <a:t>pareizo</a:t>
          </a:r>
          <a:r>
            <a:rPr lang="lv-LV" sz="1400" dirty="0" smtClean="0">
              <a:solidFill>
                <a:srgbClr val="FF0000"/>
              </a:solidFill>
            </a:rPr>
            <a:t> </a:t>
          </a:r>
          <a:r>
            <a:rPr lang="lv-LV" sz="1400" dirty="0" smtClean="0"/>
            <a:t>klasifikāciju, bet gan ierindoja zemesgabalu kategorijā “izmantojams dažādu veidu sabiedriskajiem pakalpojumiem”.</a:t>
          </a:r>
          <a:endParaRPr lang="en-GB" sz="1400" dirty="0"/>
        </a:p>
      </dgm:t>
    </dgm:pt>
    <dgm:pt modelId="{CAF7D527-C68B-4290-A35A-F73589A07FBA}" type="parTrans" cxnId="{0AD73858-9816-4EF8-AABA-6CE348DEC519}">
      <dgm:prSet/>
      <dgm:spPr/>
      <dgm:t>
        <a:bodyPr/>
        <a:lstStyle/>
        <a:p>
          <a:endParaRPr lang="en-GB" sz="2400"/>
        </a:p>
      </dgm:t>
    </dgm:pt>
    <dgm:pt modelId="{FA5314ED-1211-435F-B150-4BD186F58F68}" type="sibTrans" cxnId="{0AD73858-9816-4EF8-AABA-6CE348DEC519}">
      <dgm:prSet/>
      <dgm:spPr/>
      <dgm:t>
        <a:bodyPr/>
        <a:lstStyle/>
        <a:p>
          <a:endParaRPr lang="en-GB" sz="2400"/>
        </a:p>
      </dgm:t>
    </dgm:pt>
    <dgm:pt modelId="{E47C198A-018C-4332-87C1-E08F6F67A2CF}" type="pres">
      <dgm:prSet presAssocID="{FC329E8F-8493-4610-9799-405327A5038D}" presName="vert0" presStyleCnt="0">
        <dgm:presLayoutVars>
          <dgm:dir/>
          <dgm:animOne val="branch"/>
          <dgm:animLvl val="lvl"/>
        </dgm:presLayoutVars>
      </dgm:prSet>
      <dgm:spPr/>
    </dgm:pt>
    <dgm:pt modelId="{7432E6F2-E197-4266-A4BB-AF4E515EC2B6}" type="pres">
      <dgm:prSet presAssocID="{C96596DA-6B9A-4508-B006-0020ED81F288}" presName="thickLine" presStyleLbl="alignNode1" presStyleIdx="0" presStyleCnt="4"/>
      <dgm:spPr/>
    </dgm:pt>
    <dgm:pt modelId="{F6C61EE0-F502-4CE0-B893-866E89B10591}" type="pres">
      <dgm:prSet presAssocID="{C96596DA-6B9A-4508-B006-0020ED81F288}" presName="horz1" presStyleCnt="0"/>
      <dgm:spPr/>
    </dgm:pt>
    <dgm:pt modelId="{3EAE9011-49CA-43AC-A63B-1148DBD58B60}" type="pres">
      <dgm:prSet presAssocID="{C96596DA-6B9A-4508-B006-0020ED81F288}" presName="tx1" presStyleLbl="revTx" presStyleIdx="0" presStyleCnt="9"/>
      <dgm:spPr/>
      <dgm:t>
        <a:bodyPr/>
        <a:lstStyle/>
        <a:p>
          <a:endParaRPr lang="en-GB"/>
        </a:p>
      </dgm:t>
    </dgm:pt>
    <dgm:pt modelId="{CE34C369-F2CC-4AEC-9E73-ADA7F8698760}" type="pres">
      <dgm:prSet presAssocID="{C96596DA-6B9A-4508-B006-0020ED81F288}" presName="vert1" presStyleCnt="0"/>
      <dgm:spPr/>
    </dgm:pt>
    <dgm:pt modelId="{B3A153B4-AE89-4AFA-8E27-CFFE3294BF63}" type="pres">
      <dgm:prSet presAssocID="{D1B609A9-0B7B-487A-AC59-00C98CB497F6}" presName="vertSpace2a" presStyleCnt="0"/>
      <dgm:spPr/>
    </dgm:pt>
    <dgm:pt modelId="{ABD1F4AA-3F40-4687-B325-0F2BAE745F9F}" type="pres">
      <dgm:prSet presAssocID="{D1B609A9-0B7B-487A-AC59-00C98CB497F6}" presName="horz2" presStyleCnt="0"/>
      <dgm:spPr/>
    </dgm:pt>
    <dgm:pt modelId="{6E81C9EA-2F3F-40D2-9CB6-BFF042E04A27}" type="pres">
      <dgm:prSet presAssocID="{D1B609A9-0B7B-487A-AC59-00C98CB497F6}" presName="horzSpace2" presStyleCnt="0"/>
      <dgm:spPr/>
    </dgm:pt>
    <dgm:pt modelId="{254AE509-003C-44D3-8607-407855236FA2}" type="pres">
      <dgm:prSet presAssocID="{D1B609A9-0B7B-487A-AC59-00C98CB497F6}" presName="tx2" presStyleLbl="revTx" presStyleIdx="1" presStyleCnt="9"/>
      <dgm:spPr/>
      <dgm:t>
        <a:bodyPr/>
        <a:lstStyle/>
        <a:p>
          <a:endParaRPr lang="en-GB"/>
        </a:p>
      </dgm:t>
    </dgm:pt>
    <dgm:pt modelId="{778D9803-8625-496E-8016-B0119C284662}" type="pres">
      <dgm:prSet presAssocID="{D1B609A9-0B7B-487A-AC59-00C98CB497F6}" presName="vert2" presStyleCnt="0"/>
      <dgm:spPr/>
    </dgm:pt>
    <dgm:pt modelId="{BE772BCA-7F5A-4A5D-9392-653F0A2C478E}" type="pres">
      <dgm:prSet presAssocID="{D1B609A9-0B7B-487A-AC59-00C98CB497F6}" presName="thinLine2b" presStyleLbl="callout" presStyleIdx="0" presStyleCnt="5"/>
      <dgm:spPr/>
    </dgm:pt>
    <dgm:pt modelId="{2C81B8E5-05DB-41A5-B07C-FDE0C23E71BE}" type="pres">
      <dgm:prSet presAssocID="{D1B609A9-0B7B-487A-AC59-00C98CB497F6}" presName="vertSpace2b" presStyleCnt="0"/>
      <dgm:spPr/>
    </dgm:pt>
    <dgm:pt modelId="{1B9A3AFA-6B15-480A-80A8-A9104D8C204D}" type="pres">
      <dgm:prSet presAssocID="{2B0C06CC-9BDF-4D44-A193-3B5C9DB8764C}" presName="horz2" presStyleCnt="0"/>
      <dgm:spPr/>
    </dgm:pt>
    <dgm:pt modelId="{F0BF724D-C26B-4709-BF18-08DB8CAC3522}" type="pres">
      <dgm:prSet presAssocID="{2B0C06CC-9BDF-4D44-A193-3B5C9DB8764C}" presName="horzSpace2" presStyleCnt="0"/>
      <dgm:spPr/>
    </dgm:pt>
    <dgm:pt modelId="{15CDEAD5-26C6-4BB3-A247-59980AB61E6F}" type="pres">
      <dgm:prSet presAssocID="{2B0C06CC-9BDF-4D44-A193-3B5C9DB8764C}" presName="tx2" presStyleLbl="revTx" presStyleIdx="2" presStyleCnt="9"/>
      <dgm:spPr/>
      <dgm:t>
        <a:bodyPr/>
        <a:lstStyle/>
        <a:p>
          <a:endParaRPr lang="en-GB"/>
        </a:p>
      </dgm:t>
    </dgm:pt>
    <dgm:pt modelId="{CB0DE29F-D706-4BD4-92D8-F9C6FF711B25}" type="pres">
      <dgm:prSet presAssocID="{2B0C06CC-9BDF-4D44-A193-3B5C9DB8764C}" presName="vert2" presStyleCnt="0"/>
      <dgm:spPr/>
    </dgm:pt>
    <dgm:pt modelId="{42A68172-7FC0-49CF-A677-78BABCA9FEDB}" type="pres">
      <dgm:prSet presAssocID="{2B0C06CC-9BDF-4D44-A193-3B5C9DB8764C}" presName="thinLine2b" presStyleLbl="callout" presStyleIdx="1" presStyleCnt="5"/>
      <dgm:spPr/>
    </dgm:pt>
    <dgm:pt modelId="{8B79095F-9B6B-4DA7-98BE-BD86F65370FA}" type="pres">
      <dgm:prSet presAssocID="{2B0C06CC-9BDF-4D44-A193-3B5C9DB8764C}" presName="vertSpace2b" presStyleCnt="0"/>
      <dgm:spPr/>
    </dgm:pt>
    <dgm:pt modelId="{02D40B6D-A3FF-43FC-9C3F-4BB9C1F75E46}" type="pres">
      <dgm:prSet presAssocID="{1DC65389-A4AB-4F8A-A4F2-42DA93857AC9}" presName="thickLine" presStyleLbl="alignNode1" presStyleIdx="1" presStyleCnt="4"/>
      <dgm:spPr/>
    </dgm:pt>
    <dgm:pt modelId="{46825BFD-B02C-4381-9096-4AECA0EAB7AE}" type="pres">
      <dgm:prSet presAssocID="{1DC65389-A4AB-4F8A-A4F2-42DA93857AC9}" presName="horz1" presStyleCnt="0"/>
      <dgm:spPr/>
    </dgm:pt>
    <dgm:pt modelId="{BC8A94B5-DED6-4EB3-8B75-F816EE6E18F0}" type="pres">
      <dgm:prSet presAssocID="{1DC65389-A4AB-4F8A-A4F2-42DA93857AC9}" presName="tx1" presStyleLbl="revTx" presStyleIdx="3" presStyleCnt="9"/>
      <dgm:spPr/>
      <dgm:t>
        <a:bodyPr/>
        <a:lstStyle/>
        <a:p>
          <a:endParaRPr lang="en-GB"/>
        </a:p>
      </dgm:t>
    </dgm:pt>
    <dgm:pt modelId="{DE3282F5-4038-48F5-A1C1-DF5491A81D88}" type="pres">
      <dgm:prSet presAssocID="{1DC65389-A4AB-4F8A-A4F2-42DA93857AC9}" presName="vert1" presStyleCnt="0"/>
      <dgm:spPr/>
    </dgm:pt>
    <dgm:pt modelId="{274ADCCE-057A-4287-852F-2CDD4C9C0502}" type="pres">
      <dgm:prSet presAssocID="{49353B7F-5C47-484C-B791-133812FCF4A7}" presName="vertSpace2a" presStyleCnt="0"/>
      <dgm:spPr/>
    </dgm:pt>
    <dgm:pt modelId="{19B9E12E-D5A7-4C74-9CC3-6FA9EA6CF517}" type="pres">
      <dgm:prSet presAssocID="{49353B7F-5C47-484C-B791-133812FCF4A7}" presName="horz2" presStyleCnt="0"/>
      <dgm:spPr/>
    </dgm:pt>
    <dgm:pt modelId="{258E0EE0-E0EC-4A3D-926B-21E4D2EBF2AC}" type="pres">
      <dgm:prSet presAssocID="{49353B7F-5C47-484C-B791-133812FCF4A7}" presName="horzSpace2" presStyleCnt="0"/>
      <dgm:spPr/>
    </dgm:pt>
    <dgm:pt modelId="{789860C3-258A-46E5-9038-9E853520BF24}" type="pres">
      <dgm:prSet presAssocID="{49353B7F-5C47-484C-B791-133812FCF4A7}" presName="tx2" presStyleLbl="revTx" presStyleIdx="4" presStyleCnt="9"/>
      <dgm:spPr/>
      <dgm:t>
        <a:bodyPr/>
        <a:lstStyle/>
        <a:p>
          <a:endParaRPr lang="en-GB"/>
        </a:p>
      </dgm:t>
    </dgm:pt>
    <dgm:pt modelId="{04502CED-E1AB-4782-93AA-6933012A7DF4}" type="pres">
      <dgm:prSet presAssocID="{49353B7F-5C47-484C-B791-133812FCF4A7}" presName="vert2" presStyleCnt="0"/>
      <dgm:spPr/>
    </dgm:pt>
    <dgm:pt modelId="{AD097566-2F32-4403-ABF0-132962203CF6}" type="pres">
      <dgm:prSet presAssocID="{49353B7F-5C47-484C-B791-133812FCF4A7}" presName="thinLine2b" presStyleLbl="callout" presStyleIdx="2" presStyleCnt="5"/>
      <dgm:spPr/>
    </dgm:pt>
    <dgm:pt modelId="{55BA7EFA-3CBA-4E2C-96A4-513BC424EF26}" type="pres">
      <dgm:prSet presAssocID="{49353B7F-5C47-484C-B791-133812FCF4A7}" presName="vertSpace2b" presStyleCnt="0"/>
      <dgm:spPr/>
    </dgm:pt>
    <dgm:pt modelId="{6C74352F-59EA-4954-9F39-F80A4C017EAE}" type="pres">
      <dgm:prSet presAssocID="{7B37D62B-0E3B-4A85-8A47-A0EB5BC23436}" presName="thickLine" presStyleLbl="alignNode1" presStyleIdx="2" presStyleCnt="4"/>
      <dgm:spPr/>
    </dgm:pt>
    <dgm:pt modelId="{1AD44E13-13BC-4518-A017-C157A7306817}" type="pres">
      <dgm:prSet presAssocID="{7B37D62B-0E3B-4A85-8A47-A0EB5BC23436}" presName="horz1" presStyleCnt="0"/>
      <dgm:spPr/>
    </dgm:pt>
    <dgm:pt modelId="{B5505684-C8DE-465E-BB6E-EE9A417CB2EB}" type="pres">
      <dgm:prSet presAssocID="{7B37D62B-0E3B-4A85-8A47-A0EB5BC23436}" presName="tx1" presStyleLbl="revTx" presStyleIdx="5" presStyleCnt="9"/>
      <dgm:spPr/>
      <dgm:t>
        <a:bodyPr/>
        <a:lstStyle/>
        <a:p>
          <a:endParaRPr lang="en-GB"/>
        </a:p>
      </dgm:t>
    </dgm:pt>
    <dgm:pt modelId="{E608CA67-0F92-49D9-B55C-F766F346F6F4}" type="pres">
      <dgm:prSet presAssocID="{7B37D62B-0E3B-4A85-8A47-A0EB5BC23436}" presName="vert1" presStyleCnt="0"/>
      <dgm:spPr/>
    </dgm:pt>
    <dgm:pt modelId="{8F5C797B-207D-4D92-BEB5-EE6F82506D7A}" type="pres">
      <dgm:prSet presAssocID="{030078AF-275D-45EA-AEAD-8E979FE1C511}" presName="vertSpace2a" presStyleCnt="0"/>
      <dgm:spPr/>
    </dgm:pt>
    <dgm:pt modelId="{2552DBF8-2FC5-45B4-97E4-6EC99486C9E2}" type="pres">
      <dgm:prSet presAssocID="{030078AF-275D-45EA-AEAD-8E979FE1C511}" presName="horz2" presStyleCnt="0"/>
      <dgm:spPr/>
    </dgm:pt>
    <dgm:pt modelId="{9DF063B6-1623-481D-B21B-0BA25516F480}" type="pres">
      <dgm:prSet presAssocID="{030078AF-275D-45EA-AEAD-8E979FE1C511}" presName="horzSpace2" presStyleCnt="0"/>
      <dgm:spPr/>
    </dgm:pt>
    <dgm:pt modelId="{ADDCBBB2-647C-450C-9DD2-A8D6DF21713A}" type="pres">
      <dgm:prSet presAssocID="{030078AF-275D-45EA-AEAD-8E979FE1C511}" presName="tx2" presStyleLbl="revTx" presStyleIdx="6" presStyleCnt="9"/>
      <dgm:spPr/>
      <dgm:t>
        <a:bodyPr/>
        <a:lstStyle/>
        <a:p>
          <a:endParaRPr lang="en-GB"/>
        </a:p>
      </dgm:t>
    </dgm:pt>
    <dgm:pt modelId="{630791BB-3C08-4F06-935B-C60DB666F541}" type="pres">
      <dgm:prSet presAssocID="{030078AF-275D-45EA-AEAD-8E979FE1C511}" presName="vert2" presStyleCnt="0"/>
      <dgm:spPr/>
    </dgm:pt>
    <dgm:pt modelId="{529F403B-C98A-44EF-9E13-26062D545FC9}" type="pres">
      <dgm:prSet presAssocID="{030078AF-275D-45EA-AEAD-8E979FE1C511}" presName="thinLine2b" presStyleLbl="callout" presStyleIdx="3" presStyleCnt="5"/>
      <dgm:spPr/>
    </dgm:pt>
    <dgm:pt modelId="{4A64CF49-3DE2-4264-8C2E-320BEFB03AC3}" type="pres">
      <dgm:prSet presAssocID="{030078AF-275D-45EA-AEAD-8E979FE1C511}" presName="vertSpace2b" presStyleCnt="0"/>
      <dgm:spPr/>
    </dgm:pt>
    <dgm:pt modelId="{C2526A85-C914-4318-87F1-EA5533BCC74F}" type="pres">
      <dgm:prSet presAssocID="{13BECAC7-B7BC-46AE-9E38-A32DDFB2B05B}" presName="thickLine" presStyleLbl="alignNode1" presStyleIdx="3" presStyleCnt="4"/>
      <dgm:spPr/>
    </dgm:pt>
    <dgm:pt modelId="{E5A07403-98F4-493E-B2D7-B0920C05BF98}" type="pres">
      <dgm:prSet presAssocID="{13BECAC7-B7BC-46AE-9E38-A32DDFB2B05B}" presName="horz1" presStyleCnt="0"/>
      <dgm:spPr/>
    </dgm:pt>
    <dgm:pt modelId="{9D7AC160-9CCE-4C8D-AE57-8E385520009A}" type="pres">
      <dgm:prSet presAssocID="{13BECAC7-B7BC-46AE-9E38-A32DDFB2B05B}" presName="tx1" presStyleLbl="revTx" presStyleIdx="7" presStyleCnt="9"/>
      <dgm:spPr/>
      <dgm:t>
        <a:bodyPr/>
        <a:lstStyle/>
        <a:p>
          <a:endParaRPr lang="en-GB"/>
        </a:p>
      </dgm:t>
    </dgm:pt>
    <dgm:pt modelId="{5FFFDBDF-255E-4EFC-9D7F-452417A8387C}" type="pres">
      <dgm:prSet presAssocID="{13BECAC7-B7BC-46AE-9E38-A32DDFB2B05B}" presName="vert1" presStyleCnt="0"/>
      <dgm:spPr/>
    </dgm:pt>
    <dgm:pt modelId="{E616E0EA-E3B4-4021-A9E4-0CA69509F943}" type="pres">
      <dgm:prSet presAssocID="{DFA70864-40B7-438C-814D-7386E4B1431C}" presName="vertSpace2a" presStyleCnt="0"/>
      <dgm:spPr/>
    </dgm:pt>
    <dgm:pt modelId="{16DFD1B1-9C11-44E5-950D-9890388271A8}" type="pres">
      <dgm:prSet presAssocID="{DFA70864-40B7-438C-814D-7386E4B1431C}" presName="horz2" presStyleCnt="0"/>
      <dgm:spPr/>
    </dgm:pt>
    <dgm:pt modelId="{70093C3D-AE67-415E-BB61-043887B82B01}" type="pres">
      <dgm:prSet presAssocID="{DFA70864-40B7-438C-814D-7386E4B1431C}" presName="horzSpace2" presStyleCnt="0"/>
      <dgm:spPr/>
    </dgm:pt>
    <dgm:pt modelId="{BFB2E260-E117-424A-B29B-6F576540B8C1}" type="pres">
      <dgm:prSet presAssocID="{DFA70864-40B7-438C-814D-7386E4B1431C}" presName="tx2" presStyleLbl="revTx" presStyleIdx="8" presStyleCnt="9"/>
      <dgm:spPr/>
      <dgm:t>
        <a:bodyPr/>
        <a:lstStyle/>
        <a:p>
          <a:endParaRPr lang="en-GB"/>
        </a:p>
      </dgm:t>
    </dgm:pt>
    <dgm:pt modelId="{CEE495AB-F2DC-4985-8784-2F86EFCA4960}" type="pres">
      <dgm:prSet presAssocID="{DFA70864-40B7-438C-814D-7386E4B1431C}" presName="vert2" presStyleCnt="0"/>
      <dgm:spPr/>
    </dgm:pt>
    <dgm:pt modelId="{53885815-F237-469A-84BC-EEF961FE0F99}" type="pres">
      <dgm:prSet presAssocID="{DFA70864-40B7-438C-814D-7386E4B1431C}" presName="thinLine2b" presStyleLbl="callout" presStyleIdx="4" presStyleCnt="5"/>
      <dgm:spPr/>
    </dgm:pt>
    <dgm:pt modelId="{FE0B42A2-EC3F-4974-857F-7E73667A65D6}" type="pres">
      <dgm:prSet presAssocID="{DFA70864-40B7-438C-814D-7386E4B1431C}" presName="vertSpace2b" presStyleCnt="0"/>
      <dgm:spPr/>
    </dgm:pt>
  </dgm:ptLst>
  <dgm:cxnLst>
    <dgm:cxn modelId="{8EAB3984-42A4-41C1-9836-B76E04430C3D}" type="presOf" srcId="{7B37D62B-0E3B-4A85-8A47-A0EB5BC23436}" destId="{B5505684-C8DE-465E-BB6E-EE9A417CB2EB}" srcOrd="0" destOrd="0" presId="urn:microsoft.com/office/officeart/2008/layout/LinedList"/>
    <dgm:cxn modelId="{61313479-8871-43FC-BB00-1845C72B54E2}" type="presOf" srcId="{FC329E8F-8493-4610-9799-405327A5038D}" destId="{E47C198A-018C-4332-87C1-E08F6F67A2CF}" srcOrd="0" destOrd="0" presId="urn:microsoft.com/office/officeart/2008/layout/LinedList"/>
    <dgm:cxn modelId="{FDE76A25-D826-4ECF-97F3-11C2EAA56CB1}" srcId="{FC329E8F-8493-4610-9799-405327A5038D}" destId="{7B37D62B-0E3B-4A85-8A47-A0EB5BC23436}" srcOrd="2" destOrd="0" parTransId="{9A88CD06-4BA2-4F55-852F-2216F2D5FD1D}" sibTransId="{0011E0FC-9022-43E3-A6C8-AC9AD09FB7D2}"/>
    <dgm:cxn modelId="{7DFCADA4-62EB-44F5-8F26-25BB6AF7C671}" srcId="{13BECAC7-B7BC-46AE-9E38-A32DDFB2B05B}" destId="{DFA70864-40B7-438C-814D-7386E4B1431C}" srcOrd="0" destOrd="0" parTransId="{0182E7E3-8660-493B-955E-CDB021F9E93B}" sibTransId="{B0AD8BBE-9E86-4BD1-99FB-02FBDC107084}"/>
    <dgm:cxn modelId="{04C32BDB-3115-49AF-92DF-B6E81716708A}" srcId="{FC329E8F-8493-4610-9799-405327A5038D}" destId="{1DC65389-A4AB-4F8A-A4F2-42DA93857AC9}" srcOrd="1" destOrd="0" parTransId="{FBD926D9-2DAE-4397-872D-22CCF3ABC4DB}" sibTransId="{FD8D7739-1257-4AAB-9C5D-33D386D6A221}"/>
    <dgm:cxn modelId="{0AD73858-9816-4EF8-AABA-6CE348DEC519}" srcId="{C96596DA-6B9A-4508-B006-0020ED81F288}" destId="{2B0C06CC-9BDF-4D44-A193-3B5C9DB8764C}" srcOrd="1" destOrd="0" parTransId="{CAF7D527-C68B-4290-A35A-F73589A07FBA}" sibTransId="{FA5314ED-1211-435F-B150-4BD186F58F68}"/>
    <dgm:cxn modelId="{FBA76F32-1CC3-4206-A159-501A77341665}" srcId="{1DC65389-A4AB-4F8A-A4F2-42DA93857AC9}" destId="{49353B7F-5C47-484C-B791-133812FCF4A7}" srcOrd="0" destOrd="0" parTransId="{94615167-E2A6-4D46-AD2D-0A940EC07331}" sibTransId="{00AA5B3D-F6D6-4050-8604-95B1119B5E7D}"/>
    <dgm:cxn modelId="{D5E92511-3443-4975-A670-EAC16B34CA19}" srcId="{FC329E8F-8493-4610-9799-405327A5038D}" destId="{13BECAC7-B7BC-46AE-9E38-A32DDFB2B05B}" srcOrd="3" destOrd="0" parTransId="{40DE4CB8-2882-4474-B376-D5D8727D287D}" sibTransId="{1C9179B9-BFA7-4AEC-8939-692FEDAC4705}"/>
    <dgm:cxn modelId="{984BD3BD-1D79-4693-A6C9-FF9266A8B673}" type="presOf" srcId="{030078AF-275D-45EA-AEAD-8E979FE1C511}" destId="{ADDCBBB2-647C-450C-9DD2-A8D6DF21713A}" srcOrd="0" destOrd="0" presId="urn:microsoft.com/office/officeart/2008/layout/LinedList"/>
    <dgm:cxn modelId="{FFDEA3C3-A411-498A-B9FF-FA8CB9836D76}" type="presOf" srcId="{2B0C06CC-9BDF-4D44-A193-3B5C9DB8764C}" destId="{15CDEAD5-26C6-4BB3-A247-59980AB61E6F}" srcOrd="0" destOrd="0" presId="urn:microsoft.com/office/officeart/2008/layout/LinedList"/>
    <dgm:cxn modelId="{D9BB219F-5392-41CC-97DC-F9194DEDC8C2}" type="presOf" srcId="{DFA70864-40B7-438C-814D-7386E4B1431C}" destId="{BFB2E260-E117-424A-B29B-6F576540B8C1}" srcOrd="0" destOrd="0" presId="urn:microsoft.com/office/officeart/2008/layout/LinedList"/>
    <dgm:cxn modelId="{753D832A-881E-4087-9B3A-6621A648809C}" srcId="{C96596DA-6B9A-4508-B006-0020ED81F288}" destId="{D1B609A9-0B7B-487A-AC59-00C98CB497F6}" srcOrd="0" destOrd="0" parTransId="{C83F0E57-E023-42B2-A2B0-F6251D44DFF2}" sibTransId="{CF95E367-0B54-414A-A918-31F96C6C6C56}"/>
    <dgm:cxn modelId="{72539C15-80D5-4DD1-A301-630F2B96A94F}" type="presOf" srcId="{49353B7F-5C47-484C-B791-133812FCF4A7}" destId="{789860C3-258A-46E5-9038-9E853520BF24}" srcOrd="0" destOrd="0" presId="urn:microsoft.com/office/officeart/2008/layout/LinedList"/>
    <dgm:cxn modelId="{10924FE3-DEE6-4A77-963C-8EDF17DB896F}" type="presOf" srcId="{D1B609A9-0B7B-487A-AC59-00C98CB497F6}" destId="{254AE509-003C-44D3-8607-407855236FA2}" srcOrd="0" destOrd="0" presId="urn:microsoft.com/office/officeart/2008/layout/LinedList"/>
    <dgm:cxn modelId="{68EF5534-0D81-4800-ACBB-3A2474EEACF7}" type="presOf" srcId="{C96596DA-6B9A-4508-B006-0020ED81F288}" destId="{3EAE9011-49CA-43AC-A63B-1148DBD58B60}" srcOrd="0" destOrd="0" presId="urn:microsoft.com/office/officeart/2008/layout/LinedList"/>
    <dgm:cxn modelId="{2829BF32-D185-4745-BD0E-1C76FE444CB1}" srcId="{FC329E8F-8493-4610-9799-405327A5038D}" destId="{C96596DA-6B9A-4508-B006-0020ED81F288}" srcOrd="0" destOrd="0" parTransId="{661A47C4-8A00-4E99-85D1-37341434C129}" sibTransId="{EDBD5B4E-BFD7-4395-A2D7-516BAEEB4103}"/>
    <dgm:cxn modelId="{F6AE616E-965A-441F-99C4-533E27CD9DCA}" srcId="{7B37D62B-0E3B-4A85-8A47-A0EB5BC23436}" destId="{030078AF-275D-45EA-AEAD-8E979FE1C511}" srcOrd="0" destOrd="0" parTransId="{20241DB2-9DD2-4A11-A5AE-3F0DBE832CB9}" sibTransId="{12A95057-5069-472D-A8F9-BD5E6302F6CE}"/>
    <dgm:cxn modelId="{F31C9921-1E53-46C0-8259-A491E3F4C1F9}" type="presOf" srcId="{1DC65389-A4AB-4F8A-A4F2-42DA93857AC9}" destId="{BC8A94B5-DED6-4EB3-8B75-F816EE6E18F0}" srcOrd="0" destOrd="0" presId="urn:microsoft.com/office/officeart/2008/layout/LinedList"/>
    <dgm:cxn modelId="{C1C7B486-174E-419F-89D2-3CFEDA5A12A5}" type="presOf" srcId="{13BECAC7-B7BC-46AE-9E38-A32DDFB2B05B}" destId="{9D7AC160-9CCE-4C8D-AE57-8E385520009A}" srcOrd="0" destOrd="0" presId="urn:microsoft.com/office/officeart/2008/layout/LinedList"/>
    <dgm:cxn modelId="{9D72655A-7597-43E6-926F-E3458D5D3814}" type="presParOf" srcId="{E47C198A-018C-4332-87C1-E08F6F67A2CF}" destId="{7432E6F2-E197-4266-A4BB-AF4E515EC2B6}" srcOrd="0" destOrd="0" presId="urn:microsoft.com/office/officeart/2008/layout/LinedList"/>
    <dgm:cxn modelId="{D71C34EA-5FEF-4F50-8FDE-EF45D229742E}" type="presParOf" srcId="{E47C198A-018C-4332-87C1-E08F6F67A2CF}" destId="{F6C61EE0-F502-4CE0-B893-866E89B10591}" srcOrd="1" destOrd="0" presId="urn:microsoft.com/office/officeart/2008/layout/LinedList"/>
    <dgm:cxn modelId="{6E9D8F8E-7E9D-436F-8CC1-83E840EC8957}" type="presParOf" srcId="{F6C61EE0-F502-4CE0-B893-866E89B10591}" destId="{3EAE9011-49CA-43AC-A63B-1148DBD58B60}" srcOrd="0" destOrd="0" presId="urn:microsoft.com/office/officeart/2008/layout/LinedList"/>
    <dgm:cxn modelId="{B796D2F1-20B9-4D19-A859-A97B37E354D5}" type="presParOf" srcId="{F6C61EE0-F502-4CE0-B893-866E89B10591}" destId="{CE34C369-F2CC-4AEC-9E73-ADA7F8698760}" srcOrd="1" destOrd="0" presId="urn:microsoft.com/office/officeart/2008/layout/LinedList"/>
    <dgm:cxn modelId="{FAC60BF0-8BA3-4473-83C1-193B44B9B90D}" type="presParOf" srcId="{CE34C369-F2CC-4AEC-9E73-ADA7F8698760}" destId="{B3A153B4-AE89-4AFA-8E27-CFFE3294BF63}" srcOrd="0" destOrd="0" presId="urn:microsoft.com/office/officeart/2008/layout/LinedList"/>
    <dgm:cxn modelId="{0242C082-7F0A-4793-98DB-224CCA23EDD9}" type="presParOf" srcId="{CE34C369-F2CC-4AEC-9E73-ADA7F8698760}" destId="{ABD1F4AA-3F40-4687-B325-0F2BAE745F9F}" srcOrd="1" destOrd="0" presId="urn:microsoft.com/office/officeart/2008/layout/LinedList"/>
    <dgm:cxn modelId="{0B1FB44D-BD86-4F3B-BCA0-5A24AF735D68}" type="presParOf" srcId="{ABD1F4AA-3F40-4687-B325-0F2BAE745F9F}" destId="{6E81C9EA-2F3F-40D2-9CB6-BFF042E04A27}" srcOrd="0" destOrd="0" presId="urn:microsoft.com/office/officeart/2008/layout/LinedList"/>
    <dgm:cxn modelId="{E91B596D-5BFA-4A01-8B00-324AA208C612}" type="presParOf" srcId="{ABD1F4AA-3F40-4687-B325-0F2BAE745F9F}" destId="{254AE509-003C-44D3-8607-407855236FA2}" srcOrd="1" destOrd="0" presId="urn:microsoft.com/office/officeart/2008/layout/LinedList"/>
    <dgm:cxn modelId="{40794E94-48FE-4544-8E28-637BF6967F6A}" type="presParOf" srcId="{ABD1F4AA-3F40-4687-B325-0F2BAE745F9F}" destId="{778D9803-8625-496E-8016-B0119C284662}" srcOrd="2" destOrd="0" presId="urn:microsoft.com/office/officeart/2008/layout/LinedList"/>
    <dgm:cxn modelId="{BFF299AB-10E8-4ACA-935E-1C766A4C288E}" type="presParOf" srcId="{CE34C369-F2CC-4AEC-9E73-ADA7F8698760}" destId="{BE772BCA-7F5A-4A5D-9392-653F0A2C478E}" srcOrd="2" destOrd="0" presId="urn:microsoft.com/office/officeart/2008/layout/LinedList"/>
    <dgm:cxn modelId="{B4012141-8CEB-4EBB-9A8D-C3F6E506CE62}" type="presParOf" srcId="{CE34C369-F2CC-4AEC-9E73-ADA7F8698760}" destId="{2C81B8E5-05DB-41A5-B07C-FDE0C23E71BE}" srcOrd="3" destOrd="0" presId="urn:microsoft.com/office/officeart/2008/layout/LinedList"/>
    <dgm:cxn modelId="{2A1FA0FD-CDC0-4A04-9D3E-3440728983C3}" type="presParOf" srcId="{CE34C369-F2CC-4AEC-9E73-ADA7F8698760}" destId="{1B9A3AFA-6B15-480A-80A8-A9104D8C204D}" srcOrd="4" destOrd="0" presId="urn:microsoft.com/office/officeart/2008/layout/LinedList"/>
    <dgm:cxn modelId="{26B81C8B-2E07-4FB6-9DF4-BDDC0FC247E4}" type="presParOf" srcId="{1B9A3AFA-6B15-480A-80A8-A9104D8C204D}" destId="{F0BF724D-C26B-4709-BF18-08DB8CAC3522}" srcOrd="0" destOrd="0" presId="urn:microsoft.com/office/officeart/2008/layout/LinedList"/>
    <dgm:cxn modelId="{B4A83CA7-8A6F-4D80-BC3E-E0D5B0E2EA81}" type="presParOf" srcId="{1B9A3AFA-6B15-480A-80A8-A9104D8C204D}" destId="{15CDEAD5-26C6-4BB3-A247-59980AB61E6F}" srcOrd="1" destOrd="0" presId="urn:microsoft.com/office/officeart/2008/layout/LinedList"/>
    <dgm:cxn modelId="{06B1AF9D-2A8E-40DC-BA8B-EFBC2E95EB21}" type="presParOf" srcId="{1B9A3AFA-6B15-480A-80A8-A9104D8C204D}" destId="{CB0DE29F-D706-4BD4-92D8-F9C6FF711B25}" srcOrd="2" destOrd="0" presId="urn:microsoft.com/office/officeart/2008/layout/LinedList"/>
    <dgm:cxn modelId="{028450D3-5EAD-4B5D-91EE-F4794CE76378}" type="presParOf" srcId="{CE34C369-F2CC-4AEC-9E73-ADA7F8698760}" destId="{42A68172-7FC0-49CF-A677-78BABCA9FEDB}" srcOrd="5" destOrd="0" presId="urn:microsoft.com/office/officeart/2008/layout/LinedList"/>
    <dgm:cxn modelId="{BCB83382-0B37-49AD-8AA4-4F5F3D1FD67F}" type="presParOf" srcId="{CE34C369-F2CC-4AEC-9E73-ADA7F8698760}" destId="{8B79095F-9B6B-4DA7-98BE-BD86F65370FA}" srcOrd="6" destOrd="0" presId="urn:microsoft.com/office/officeart/2008/layout/LinedList"/>
    <dgm:cxn modelId="{8A2B4143-488B-4784-ADBF-C1C39197E44E}" type="presParOf" srcId="{E47C198A-018C-4332-87C1-E08F6F67A2CF}" destId="{02D40B6D-A3FF-43FC-9C3F-4BB9C1F75E46}" srcOrd="2" destOrd="0" presId="urn:microsoft.com/office/officeart/2008/layout/LinedList"/>
    <dgm:cxn modelId="{4A067183-6AF1-4233-99F6-641B1434FD7B}" type="presParOf" srcId="{E47C198A-018C-4332-87C1-E08F6F67A2CF}" destId="{46825BFD-B02C-4381-9096-4AECA0EAB7AE}" srcOrd="3" destOrd="0" presId="urn:microsoft.com/office/officeart/2008/layout/LinedList"/>
    <dgm:cxn modelId="{9A251F32-207F-4B8B-AE2C-351B419E346A}" type="presParOf" srcId="{46825BFD-B02C-4381-9096-4AECA0EAB7AE}" destId="{BC8A94B5-DED6-4EB3-8B75-F816EE6E18F0}" srcOrd="0" destOrd="0" presId="urn:microsoft.com/office/officeart/2008/layout/LinedList"/>
    <dgm:cxn modelId="{390F25A6-C72C-43B1-B891-8A223938EC1B}" type="presParOf" srcId="{46825BFD-B02C-4381-9096-4AECA0EAB7AE}" destId="{DE3282F5-4038-48F5-A1C1-DF5491A81D88}" srcOrd="1" destOrd="0" presId="urn:microsoft.com/office/officeart/2008/layout/LinedList"/>
    <dgm:cxn modelId="{2387C268-477D-4579-BAC2-FD2617D4FA55}" type="presParOf" srcId="{DE3282F5-4038-48F5-A1C1-DF5491A81D88}" destId="{274ADCCE-057A-4287-852F-2CDD4C9C0502}" srcOrd="0" destOrd="0" presId="urn:microsoft.com/office/officeart/2008/layout/LinedList"/>
    <dgm:cxn modelId="{D6AFAADC-F2F9-4D86-9F08-A8DE741D0256}" type="presParOf" srcId="{DE3282F5-4038-48F5-A1C1-DF5491A81D88}" destId="{19B9E12E-D5A7-4C74-9CC3-6FA9EA6CF517}" srcOrd="1" destOrd="0" presId="urn:microsoft.com/office/officeart/2008/layout/LinedList"/>
    <dgm:cxn modelId="{31CF9AD9-B793-48B2-A5F3-94BB48073DF7}" type="presParOf" srcId="{19B9E12E-D5A7-4C74-9CC3-6FA9EA6CF517}" destId="{258E0EE0-E0EC-4A3D-926B-21E4D2EBF2AC}" srcOrd="0" destOrd="0" presId="urn:microsoft.com/office/officeart/2008/layout/LinedList"/>
    <dgm:cxn modelId="{C0C8465F-7576-4912-B2B6-A3819BD64668}" type="presParOf" srcId="{19B9E12E-D5A7-4C74-9CC3-6FA9EA6CF517}" destId="{789860C3-258A-46E5-9038-9E853520BF24}" srcOrd="1" destOrd="0" presId="urn:microsoft.com/office/officeart/2008/layout/LinedList"/>
    <dgm:cxn modelId="{78F14E95-6ADA-4DC1-8009-17DEC3244F9F}" type="presParOf" srcId="{19B9E12E-D5A7-4C74-9CC3-6FA9EA6CF517}" destId="{04502CED-E1AB-4782-93AA-6933012A7DF4}" srcOrd="2" destOrd="0" presId="urn:microsoft.com/office/officeart/2008/layout/LinedList"/>
    <dgm:cxn modelId="{76DD768C-A88D-4270-979F-DB7EBF7A8AFD}" type="presParOf" srcId="{DE3282F5-4038-48F5-A1C1-DF5491A81D88}" destId="{AD097566-2F32-4403-ABF0-132962203CF6}" srcOrd="2" destOrd="0" presId="urn:microsoft.com/office/officeart/2008/layout/LinedList"/>
    <dgm:cxn modelId="{E6DC4350-F616-47F5-97C3-724F807F0070}" type="presParOf" srcId="{DE3282F5-4038-48F5-A1C1-DF5491A81D88}" destId="{55BA7EFA-3CBA-4E2C-96A4-513BC424EF26}" srcOrd="3" destOrd="0" presId="urn:microsoft.com/office/officeart/2008/layout/LinedList"/>
    <dgm:cxn modelId="{F860CDC8-3D41-4B90-969F-4D6B3FE0946F}" type="presParOf" srcId="{E47C198A-018C-4332-87C1-E08F6F67A2CF}" destId="{6C74352F-59EA-4954-9F39-F80A4C017EAE}" srcOrd="4" destOrd="0" presId="urn:microsoft.com/office/officeart/2008/layout/LinedList"/>
    <dgm:cxn modelId="{4343BAC2-79A6-4A84-8F40-9CD6B830BCEC}" type="presParOf" srcId="{E47C198A-018C-4332-87C1-E08F6F67A2CF}" destId="{1AD44E13-13BC-4518-A017-C157A7306817}" srcOrd="5" destOrd="0" presId="urn:microsoft.com/office/officeart/2008/layout/LinedList"/>
    <dgm:cxn modelId="{EF94720E-0C4A-4E1E-AEEB-117CBBD2B203}" type="presParOf" srcId="{1AD44E13-13BC-4518-A017-C157A7306817}" destId="{B5505684-C8DE-465E-BB6E-EE9A417CB2EB}" srcOrd="0" destOrd="0" presId="urn:microsoft.com/office/officeart/2008/layout/LinedList"/>
    <dgm:cxn modelId="{66AF82AC-0C61-408A-A6FC-2E36710B5179}" type="presParOf" srcId="{1AD44E13-13BC-4518-A017-C157A7306817}" destId="{E608CA67-0F92-49D9-B55C-F766F346F6F4}" srcOrd="1" destOrd="0" presId="urn:microsoft.com/office/officeart/2008/layout/LinedList"/>
    <dgm:cxn modelId="{2025D365-3C45-40A9-BA56-7C13F260BD49}" type="presParOf" srcId="{E608CA67-0F92-49D9-B55C-F766F346F6F4}" destId="{8F5C797B-207D-4D92-BEB5-EE6F82506D7A}" srcOrd="0" destOrd="0" presId="urn:microsoft.com/office/officeart/2008/layout/LinedList"/>
    <dgm:cxn modelId="{BF53EAB8-3F81-483D-92D2-25810DF5B5CD}" type="presParOf" srcId="{E608CA67-0F92-49D9-B55C-F766F346F6F4}" destId="{2552DBF8-2FC5-45B4-97E4-6EC99486C9E2}" srcOrd="1" destOrd="0" presId="urn:microsoft.com/office/officeart/2008/layout/LinedList"/>
    <dgm:cxn modelId="{58B0DF6E-3BCB-485C-B396-D9F31B7A6789}" type="presParOf" srcId="{2552DBF8-2FC5-45B4-97E4-6EC99486C9E2}" destId="{9DF063B6-1623-481D-B21B-0BA25516F480}" srcOrd="0" destOrd="0" presId="urn:microsoft.com/office/officeart/2008/layout/LinedList"/>
    <dgm:cxn modelId="{26C4614B-B65A-46F2-864C-603B83D28A90}" type="presParOf" srcId="{2552DBF8-2FC5-45B4-97E4-6EC99486C9E2}" destId="{ADDCBBB2-647C-450C-9DD2-A8D6DF21713A}" srcOrd="1" destOrd="0" presId="urn:microsoft.com/office/officeart/2008/layout/LinedList"/>
    <dgm:cxn modelId="{F4AE6672-9A45-4C47-812C-E294F3C3AD22}" type="presParOf" srcId="{2552DBF8-2FC5-45B4-97E4-6EC99486C9E2}" destId="{630791BB-3C08-4F06-935B-C60DB666F541}" srcOrd="2" destOrd="0" presId="urn:microsoft.com/office/officeart/2008/layout/LinedList"/>
    <dgm:cxn modelId="{9C709814-36D6-434A-85BF-3F4DD4CDBB35}" type="presParOf" srcId="{E608CA67-0F92-49D9-B55C-F766F346F6F4}" destId="{529F403B-C98A-44EF-9E13-26062D545FC9}" srcOrd="2" destOrd="0" presId="urn:microsoft.com/office/officeart/2008/layout/LinedList"/>
    <dgm:cxn modelId="{B3286265-C76E-4C27-8612-2B8A9FBFD801}" type="presParOf" srcId="{E608CA67-0F92-49D9-B55C-F766F346F6F4}" destId="{4A64CF49-3DE2-4264-8C2E-320BEFB03AC3}" srcOrd="3" destOrd="0" presId="urn:microsoft.com/office/officeart/2008/layout/LinedList"/>
    <dgm:cxn modelId="{0BA9F9EF-D011-4D5A-BD0D-0A83004C7721}" type="presParOf" srcId="{E47C198A-018C-4332-87C1-E08F6F67A2CF}" destId="{C2526A85-C914-4318-87F1-EA5533BCC74F}" srcOrd="6" destOrd="0" presId="urn:microsoft.com/office/officeart/2008/layout/LinedList"/>
    <dgm:cxn modelId="{C99A8141-3EF9-48D2-AEE0-9A593494D5DF}" type="presParOf" srcId="{E47C198A-018C-4332-87C1-E08F6F67A2CF}" destId="{E5A07403-98F4-493E-B2D7-B0920C05BF98}" srcOrd="7" destOrd="0" presId="urn:microsoft.com/office/officeart/2008/layout/LinedList"/>
    <dgm:cxn modelId="{DB047095-7675-4F9B-8301-2BA2BDC98458}" type="presParOf" srcId="{E5A07403-98F4-493E-B2D7-B0920C05BF98}" destId="{9D7AC160-9CCE-4C8D-AE57-8E385520009A}" srcOrd="0" destOrd="0" presId="urn:microsoft.com/office/officeart/2008/layout/LinedList"/>
    <dgm:cxn modelId="{020DCAC3-1079-42A8-97D3-F58B67D31E76}" type="presParOf" srcId="{E5A07403-98F4-493E-B2D7-B0920C05BF98}" destId="{5FFFDBDF-255E-4EFC-9D7F-452417A8387C}" srcOrd="1" destOrd="0" presId="urn:microsoft.com/office/officeart/2008/layout/LinedList"/>
    <dgm:cxn modelId="{47BDB76F-6A86-4344-A5E6-6C0429D3B35E}" type="presParOf" srcId="{5FFFDBDF-255E-4EFC-9D7F-452417A8387C}" destId="{E616E0EA-E3B4-4021-A9E4-0CA69509F943}" srcOrd="0" destOrd="0" presId="urn:microsoft.com/office/officeart/2008/layout/LinedList"/>
    <dgm:cxn modelId="{335BE881-D3B0-48FE-A83A-DADE68BE17A5}" type="presParOf" srcId="{5FFFDBDF-255E-4EFC-9D7F-452417A8387C}" destId="{16DFD1B1-9C11-44E5-950D-9890388271A8}" srcOrd="1" destOrd="0" presId="urn:microsoft.com/office/officeart/2008/layout/LinedList"/>
    <dgm:cxn modelId="{5DAEDFC3-B463-4984-AE6D-CB0EF0726134}" type="presParOf" srcId="{16DFD1B1-9C11-44E5-950D-9890388271A8}" destId="{70093C3D-AE67-415E-BB61-043887B82B01}" srcOrd="0" destOrd="0" presId="urn:microsoft.com/office/officeart/2008/layout/LinedList"/>
    <dgm:cxn modelId="{C2853E4A-0071-4C95-AACE-59EDBB06C1DC}" type="presParOf" srcId="{16DFD1B1-9C11-44E5-950D-9890388271A8}" destId="{BFB2E260-E117-424A-B29B-6F576540B8C1}" srcOrd="1" destOrd="0" presId="urn:microsoft.com/office/officeart/2008/layout/LinedList"/>
    <dgm:cxn modelId="{F5A0DAB6-0516-4573-A103-8048AFA47EFE}" type="presParOf" srcId="{16DFD1B1-9C11-44E5-950D-9890388271A8}" destId="{CEE495AB-F2DC-4985-8784-2F86EFCA4960}" srcOrd="2" destOrd="0" presId="urn:microsoft.com/office/officeart/2008/layout/LinedList"/>
    <dgm:cxn modelId="{6AC598A1-090F-4AE5-B377-60A43F837E5F}" type="presParOf" srcId="{5FFFDBDF-255E-4EFC-9D7F-452417A8387C}" destId="{53885815-F237-469A-84BC-EEF961FE0F99}" srcOrd="2" destOrd="0" presId="urn:microsoft.com/office/officeart/2008/layout/LinedList"/>
    <dgm:cxn modelId="{52DC8079-75ED-41EC-B571-FDCF96721453}" type="presParOf" srcId="{5FFFDBDF-255E-4EFC-9D7F-452417A8387C}" destId="{FE0B42A2-EC3F-4974-857F-7E73667A65D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329E8F-8493-4610-9799-405327A503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49353B7F-5C47-484C-B791-133812FCF4A7}">
      <dgm:prSet phldrT="[Text]"/>
      <dgm:spPr/>
      <dgm:t>
        <a:bodyPr/>
        <a:lstStyle/>
        <a:p>
          <a:r>
            <a:rPr lang="lv-LV" dirty="0" smtClean="0"/>
            <a:t>CL (CLARITY)</a:t>
          </a:r>
          <a:endParaRPr lang="en-GB" dirty="0"/>
        </a:p>
      </dgm:t>
    </dgm:pt>
    <dgm:pt modelId="{94615167-E2A6-4D46-AD2D-0A940EC07331}" type="parTrans" cxnId="{FBA76F32-1CC3-4206-A159-501A77341665}">
      <dgm:prSet/>
      <dgm:spPr/>
      <dgm:t>
        <a:bodyPr/>
        <a:lstStyle/>
        <a:p>
          <a:endParaRPr lang="en-GB"/>
        </a:p>
      </dgm:t>
    </dgm:pt>
    <dgm:pt modelId="{00AA5B3D-F6D6-4050-8604-95B1119B5E7D}" type="sibTrans" cxnId="{FBA76F32-1CC3-4206-A159-501A77341665}">
      <dgm:prSet/>
      <dgm:spPr/>
      <dgm:t>
        <a:bodyPr/>
        <a:lstStyle/>
        <a:p>
          <a:endParaRPr lang="en-GB"/>
        </a:p>
      </dgm:t>
    </dgm:pt>
    <dgm:pt modelId="{030078AF-275D-45EA-AEAD-8E979FE1C511}">
      <dgm:prSet phldrT="[Text]"/>
      <dgm:spPr/>
      <dgm:t>
        <a:bodyPr/>
        <a:lstStyle/>
        <a:p>
          <a:r>
            <a:rPr lang="lv-LV" dirty="0" smtClean="0"/>
            <a:t>"</a:t>
          </a:r>
          <a:r>
            <a:rPr lang="lv-LV" dirty="0" err="1" smtClean="0"/>
            <a:t>Completed</a:t>
          </a:r>
          <a:r>
            <a:rPr lang="lv-LV" dirty="0" smtClean="0"/>
            <a:t>" norāda uz pilnībā pabeigtu darbību, tāpēc "atgūts" būtu vēlamāk atveidot ar papildinājumu "pilnībā atgūts".</a:t>
          </a:r>
          <a:endParaRPr lang="en-GB" dirty="0"/>
        </a:p>
      </dgm:t>
    </dgm:pt>
    <dgm:pt modelId="{20241DB2-9DD2-4A11-A5AE-3F0DBE832CB9}" type="parTrans" cxnId="{F6AE616E-965A-441F-99C4-533E27CD9DCA}">
      <dgm:prSet/>
      <dgm:spPr/>
      <dgm:t>
        <a:bodyPr/>
        <a:lstStyle/>
        <a:p>
          <a:endParaRPr lang="en-GB"/>
        </a:p>
      </dgm:t>
    </dgm:pt>
    <dgm:pt modelId="{12A95057-5069-472D-A8F9-BD5E6302F6CE}" type="sibTrans" cxnId="{F6AE616E-965A-441F-99C4-533E27CD9DCA}">
      <dgm:prSet/>
      <dgm:spPr/>
      <dgm:t>
        <a:bodyPr/>
        <a:lstStyle/>
        <a:p>
          <a:endParaRPr lang="en-GB"/>
        </a:p>
      </dgm:t>
    </dgm:pt>
    <dgm:pt modelId="{C96596DA-6B9A-4508-B006-0020ED81F288}">
      <dgm:prSet phldrT="[Text]"/>
      <dgm:spPr/>
      <dgm:t>
        <a:bodyPr/>
        <a:lstStyle/>
        <a:p>
          <a:r>
            <a:rPr lang="lv-LV" dirty="0" smtClean="0"/>
            <a:t>Piemērs</a:t>
          </a:r>
          <a:endParaRPr lang="en-GB" dirty="0"/>
        </a:p>
      </dgm:t>
    </dgm:pt>
    <dgm:pt modelId="{661A47C4-8A00-4E99-85D1-37341434C129}" type="parTrans" cxnId="{2829BF32-D185-4745-BD0E-1C76FE444CB1}">
      <dgm:prSet/>
      <dgm:spPr/>
      <dgm:t>
        <a:bodyPr/>
        <a:lstStyle/>
        <a:p>
          <a:endParaRPr lang="en-GB"/>
        </a:p>
      </dgm:t>
    </dgm:pt>
    <dgm:pt modelId="{EDBD5B4E-BFD7-4395-A2D7-516BAEEB4103}" type="sibTrans" cxnId="{2829BF32-D185-4745-BD0E-1C76FE444CB1}">
      <dgm:prSet/>
      <dgm:spPr/>
      <dgm:t>
        <a:bodyPr/>
        <a:lstStyle/>
        <a:p>
          <a:endParaRPr lang="en-GB"/>
        </a:p>
      </dgm:t>
    </dgm:pt>
    <dgm:pt modelId="{1DC65389-A4AB-4F8A-A4F2-42DA93857AC9}">
      <dgm:prSet phldrT="[Text]"/>
      <dgm:spPr/>
      <dgm:t>
        <a:bodyPr/>
        <a:lstStyle/>
        <a:p>
          <a:r>
            <a:rPr lang="lv-LV" dirty="0" smtClean="0"/>
            <a:t>Kods</a:t>
          </a:r>
          <a:endParaRPr lang="en-GB" dirty="0"/>
        </a:p>
      </dgm:t>
    </dgm:pt>
    <dgm:pt modelId="{FBD926D9-2DAE-4397-872D-22CCF3ABC4DB}" type="parTrans" cxnId="{04C32BDB-3115-49AF-92DF-B6E81716708A}">
      <dgm:prSet/>
      <dgm:spPr/>
      <dgm:t>
        <a:bodyPr/>
        <a:lstStyle/>
        <a:p>
          <a:endParaRPr lang="en-GB"/>
        </a:p>
      </dgm:t>
    </dgm:pt>
    <dgm:pt modelId="{FD8D7739-1257-4AAB-9C5D-33D386D6A221}" type="sibTrans" cxnId="{04C32BDB-3115-49AF-92DF-B6E81716708A}">
      <dgm:prSet/>
      <dgm:spPr/>
      <dgm:t>
        <a:bodyPr/>
        <a:lstStyle/>
        <a:p>
          <a:endParaRPr lang="en-GB"/>
        </a:p>
      </dgm:t>
    </dgm:pt>
    <dgm:pt modelId="{7B37D62B-0E3B-4A85-8A47-A0EB5BC23436}">
      <dgm:prSet phldrT="[Text]"/>
      <dgm:spPr/>
      <dgm:t>
        <a:bodyPr/>
        <a:lstStyle/>
        <a:p>
          <a:r>
            <a:rPr lang="lv-LV" dirty="0" smtClean="0"/>
            <a:t>Pamatojums</a:t>
          </a:r>
          <a:endParaRPr lang="en-GB" dirty="0"/>
        </a:p>
      </dgm:t>
    </dgm:pt>
    <dgm:pt modelId="{9A88CD06-4BA2-4F55-852F-2216F2D5FD1D}" type="parTrans" cxnId="{FDE76A25-D826-4ECF-97F3-11C2EAA56CB1}">
      <dgm:prSet/>
      <dgm:spPr/>
      <dgm:t>
        <a:bodyPr/>
        <a:lstStyle/>
        <a:p>
          <a:endParaRPr lang="en-GB"/>
        </a:p>
      </dgm:t>
    </dgm:pt>
    <dgm:pt modelId="{0011E0FC-9022-43E3-A6C8-AC9AD09FB7D2}" type="sibTrans" cxnId="{FDE76A25-D826-4ECF-97F3-11C2EAA56CB1}">
      <dgm:prSet/>
      <dgm:spPr/>
      <dgm:t>
        <a:bodyPr/>
        <a:lstStyle/>
        <a:p>
          <a:endParaRPr lang="en-GB"/>
        </a:p>
      </dgm:t>
    </dgm:pt>
    <dgm:pt modelId="{DFA70864-40B7-438C-814D-7386E4B1431C}">
      <dgm:prSet phldrT="[Text]"/>
      <dgm:spPr/>
      <dgm:t>
        <a:bodyPr/>
        <a:lstStyle/>
        <a:p>
          <a:r>
            <a:rPr lang="lv-LV" dirty="0" smtClean="0"/>
            <a:t>Vai “atgūts” liek domāt par nepabeigtu darbību?</a:t>
          </a:r>
          <a:endParaRPr lang="en-GB" dirty="0"/>
        </a:p>
      </dgm:t>
    </dgm:pt>
    <dgm:pt modelId="{0182E7E3-8660-493B-955E-CDB021F9E93B}" type="parTrans" cxnId="{7DFCADA4-62EB-44F5-8F26-25BB6AF7C671}">
      <dgm:prSet/>
      <dgm:spPr/>
      <dgm:t>
        <a:bodyPr/>
        <a:lstStyle/>
        <a:p>
          <a:endParaRPr lang="en-GB"/>
        </a:p>
      </dgm:t>
    </dgm:pt>
    <dgm:pt modelId="{B0AD8BBE-9E86-4BD1-99FB-02FBDC107084}" type="sibTrans" cxnId="{7DFCADA4-62EB-44F5-8F26-25BB6AF7C671}">
      <dgm:prSet/>
      <dgm:spPr/>
      <dgm:t>
        <a:bodyPr/>
        <a:lstStyle/>
        <a:p>
          <a:endParaRPr lang="en-GB"/>
        </a:p>
      </dgm:t>
    </dgm:pt>
    <dgm:pt modelId="{13BECAC7-B7BC-46AE-9E38-A32DDFB2B05B}">
      <dgm:prSet phldrT="[Text]"/>
      <dgm:spPr/>
      <dgm:t>
        <a:bodyPr/>
        <a:lstStyle/>
        <a:p>
          <a:r>
            <a:rPr lang="lv-LV" dirty="0" smtClean="0"/>
            <a:t>Komentārs</a:t>
          </a:r>
          <a:endParaRPr lang="en-GB" dirty="0"/>
        </a:p>
      </dgm:t>
    </dgm:pt>
    <dgm:pt modelId="{40DE4CB8-2882-4474-B376-D5D8727D287D}" type="parTrans" cxnId="{D5E92511-3443-4975-A670-EAC16B34CA19}">
      <dgm:prSet/>
      <dgm:spPr/>
      <dgm:t>
        <a:bodyPr/>
        <a:lstStyle/>
        <a:p>
          <a:endParaRPr lang="en-GB"/>
        </a:p>
      </dgm:t>
    </dgm:pt>
    <dgm:pt modelId="{1C9179B9-BFA7-4AEC-8939-692FEDAC4705}" type="sibTrans" cxnId="{D5E92511-3443-4975-A670-EAC16B34CA19}">
      <dgm:prSet/>
      <dgm:spPr/>
      <dgm:t>
        <a:bodyPr/>
        <a:lstStyle/>
        <a:p>
          <a:endParaRPr lang="en-GB"/>
        </a:p>
      </dgm:t>
    </dgm:pt>
    <dgm:pt modelId="{EAA9FBFC-5C20-4A06-A288-EB05F8E58826}">
      <dgm:prSet phldrT="[Text]"/>
      <dgm:spPr/>
      <dgm:t>
        <a:bodyPr/>
        <a:lstStyle/>
        <a:p>
          <a:r>
            <a:rPr lang="lv-LV" dirty="0" smtClean="0"/>
            <a:t>Tulk: Līdz 1. pantā minētais atbalsts ir </a:t>
          </a:r>
          <a:r>
            <a:rPr lang="lv-LV" b="1" dirty="0" smtClean="0">
              <a:solidFill>
                <a:srgbClr val="FF0000"/>
              </a:solidFill>
            </a:rPr>
            <a:t>atgūts</a:t>
          </a:r>
          <a:r>
            <a:rPr lang="lv-LV" dirty="0" smtClean="0"/>
            <a:t>. </a:t>
          </a:r>
          <a:endParaRPr lang="en-GB" dirty="0"/>
        </a:p>
      </dgm:t>
    </dgm:pt>
    <dgm:pt modelId="{9B021F69-9B25-424A-8ACA-7256E2E49C76}" type="parTrans" cxnId="{0790798D-48F2-46FE-8982-DB8E1E23CC17}">
      <dgm:prSet/>
      <dgm:spPr/>
      <dgm:t>
        <a:bodyPr/>
        <a:lstStyle/>
        <a:p>
          <a:endParaRPr lang="en-GB"/>
        </a:p>
      </dgm:t>
    </dgm:pt>
    <dgm:pt modelId="{B7FBA2C6-31A9-4664-BDDA-BA73DED110ED}" type="sibTrans" cxnId="{0790798D-48F2-46FE-8982-DB8E1E23CC17}">
      <dgm:prSet/>
      <dgm:spPr/>
      <dgm:t>
        <a:bodyPr/>
        <a:lstStyle/>
        <a:p>
          <a:endParaRPr lang="en-GB"/>
        </a:p>
      </dgm:t>
    </dgm:pt>
    <dgm:pt modelId="{1CAD5D64-11CB-467B-93BD-77F54D0B329A}">
      <dgm:prSet/>
      <dgm:spPr/>
      <dgm:t>
        <a:bodyPr/>
        <a:lstStyle/>
        <a:p>
          <a:r>
            <a:rPr lang="lv-LV" dirty="0" err="1" smtClean="0"/>
            <a:t>Red</a:t>
          </a:r>
          <a:r>
            <a:rPr lang="lv-LV" dirty="0" smtClean="0"/>
            <a:t>: Līdz 1. pantā minētais atbalsts ir </a:t>
          </a:r>
          <a:r>
            <a:rPr lang="lv-LV" b="1" dirty="0" smtClean="0">
              <a:solidFill>
                <a:srgbClr val="FF0000"/>
              </a:solidFill>
            </a:rPr>
            <a:t>pilnībā atgūts</a:t>
          </a:r>
          <a:r>
            <a:rPr lang="lv-LV" dirty="0" smtClean="0"/>
            <a:t>. </a:t>
          </a:r>
          <a:endParaRPr lang="en-GB" dirty="0"/>
        </a:p>
      </dgm:t>
    </dgm:pt>
    <dgm:pt modelId="{8C30B0E4-F1F9-432B-BD01-E4E96AAF3C68}" type="parTrans" cxnId="{792F77E2-4213-4A10-8B71-CA2CDEA65516}">
      <dgm:prSet/>
      <dgm:spPr/>
      <dgm:t>
        <a:bodyPr/>
        <a:lstStyle/>
        <a:p>
          <a:endParaRPr lang="en-GB"/>
        </a:p>
      </dgm:t>
    </dgm:pt>
    <dgm:pt modelId="{999C6728-C0D4-4509-AB81-E1DA8B7C03E6}" type="sibTrans" cxnId="{792F77E2-4213-4A10-8B71-CA2CDEA65516}">
      <dgm:prSet/>
      <dgm:spPr/>
      <dgm:t>
        <a:bodyPr/>
        <a:lstStyle/>
        <a:p>
          <a:endParaRPr lang="en-GB"/>
        </a:p>
      </dgm:t>
    </dgm:pt>
    <dgm:pt modelId="{E47C198A-018C-4332-87C1-E08F6F67A2CF}" type="pres">
      <dgm:prSet presAssocID="{FC329E8F-8493-4610-9799-405327A5038D}" presName="vert0" presStyleCnt="0">
        <dgm:presLayoutVars>
          <dgm:dir/>
          <dgm:animOne val="branch"/>
          <dgm:animLvl val="lvl"/>
        </dgm:presLayoutVars>
      </dgm:prSet>
      <dgm:spPr/>
    </dgm:pt>
    <dgm:pt modelId="{7432E6F2-E197-4266-A4BB-AF4E515EC2B6}" type="pres">
      <dgm:prSet presAssocID="{C96596DA-6B9A-4508-B006-0020ED81F288}" presName="thickLine" presStyleLbl="alignNode1" presStyleIdx="0" presStyleCnt="4"/>
      <dgm:spPr/>
    </dgm:pt>
    <dgm:pt modelId="{F6C61EE0-F502-4CE0-B893-866E89B10591}" type="pres">
      <dgm:prSet presAssocID="{C96596DA-6B9A-4508-B006-0020ED81F288}" presName="horz1" presStyleCnt="0"/>
      <dgm:spPr/>
    </dgm:pt>
    <dgm:pt modelId="{3EAE9011-49CA-43AC-A63B-1148DBD58B60}" type="pres">
      <dgm:prSet presAssocID="{C96596DA-6B9A-4508-B006-0020ED81F288}" presName="tx1" presStyleLbl="revTx" presStyleIdx="0" presStyleCnt="9"/>
      <dgm:spPr/>
      <dgm:t>
        <a:bodyPr/>
        <a:lstStyle/>
        <a:p>
          <a:endParaRPr lang="en-GB"/>
        </a:p>
      </dgm:t>
    </dgm:pt>
    <dgm:pt modelId="{CE34C369-F2CC-4AEC-9E73-ADA7F8698760}" type="pres">
      <dgm:prSet presAssocID="{C96596DA-6B9A-4508-B006-0020ED81F288}" presName="vert1" presStyleCnt="0"/>
      <dgm:spPr/>
    </dgm:pt>
    <dgm:pt modelId="{F98579D4-AA97-4C25-8238-D2CC42510943}" type="pres">
      <dgm:prSet presAssocID="{EAA9FBFC-5C20-4A06-A288-EB05F8E58826}" presName="vertSpace2a" presStyleCnt="0"/>
      <dgm:spPr/>
    </dgm:pt>
    <dgm:pt modelId="{211091D6-79F9-4BA5-B079-D2B0E3AAB84F}" type="pres">
      <dgm:prSet presAssocID="{EAA9FBFC-5C20-4A06-A288-EB05F8E58826}" presName="horz2" presStyleCnt="0"/>
      <dgm:spPr/>
    </dgm:pt>
    <dgm:pt modelId="{822B1A27-7D9C-45F3-B038-AF806B5E5637}" type="pres">
      <dgm:prSet presAssocID="{EAA9FBFC-5C20-4A06-A288-EB05F8E58826}" presName="horzSpace2" presStyleCnt="0"/>
      <dgm:spPr/>
    </dgm:pt>
    <dgm:pt modelId="{36909B18-FCFC-487E-9094-01E6FA2BA5F9}" type="pres">
      <dgm:prSet presAssocID="{EAA9FBFC-5C20-4A06-A288-EB05F8E58826}" presName="tx2" presStyleLbl="revTx" presStyleIdx="1" presStyleCnt="9"/>
      <dgm:spPr/>
      <dgm:t>
        <a:bodyPr/>
        <a:lstStyle/>
        <a:p>
          <a:endParaRPr lang="en-GB"/>
        </a:p>
      </dgm:t>
    </dgm:pt>
    <dgm:pt modelId="{7B80BF22-0E9E-499E-A33A-A03398FCEB73}" type="pres">
      <dgm:prSet presAssocID="{EAA9FBFC-5C20-4A06-A288-EB05F8E58826}" presName="vert2" presStyleCnt="0"/>
      <dgm:spPr/>
    </dgm:pt>
    <dgm:pt modelId="{4415AAA6-DD7B-4009-B4B3-03B42EEF9664}" type="pres">
      <dgm:prSet presAssocID="{EAA9FBFC-5C20-4A06-A288-EB05F8E58826}" presName="thinLine2b" presStyleLbl="callout" presStyleIdx="0" presStyleCnt="5"/>
      <dgm:spPr/>
    </dgm:pt>
    <dgm:pt modelId="{E7E5FCC6-235C-4578-A5E8-CAD6B5082D37}" type="pres">
      <dgm:prSet presAssocID="{EAA9FBFC-5C20-4A06-A288-EB05F8E58826}" presName="vertSpace2b" presStyleCnt="0"/>
      <dgm:spPr/>
    </dgm:pt>
    <dgm:pt modelId="{D7B2FE2B-F653-4A87-AE50-9AD241F204C3}" type="pres">
      <dgm:prSet presAssocID="{1CAD5D64-11CB-467B-93BD-77F54D0B329A}" presName="horz2" presStyleCnt="0"/>
      <dgm:spPr/>
    </dgm:pt>
    <dgm:pt modelId="{A6CEC7FD-9EBB-4922-B4C4-74749052F812}" type="pres">
      <dgm:prSet presAssocID="{1CAD5D64-11CB-467B-93BD-77F54D0B329A}" presName="horzSpace2" presStyleCnt="0"/>
      <dgm:spPr/>
    </dgm:pt>
    <dgm:pt modelId="{83F2F6C6-6784-43A4-8F71-A49859BC2619}" type="pres">
      <dgm:prSet presAssocID="{1CAD5D64-11CB-467B-93BD-77F54D0B329A}" presName="tx2" presStyleLbl="revTx" presStyleIdx="2" presStyleCnt="9"/>
      <dgm:spPr/>
      <dgm:t>
        <a:bodyPr/>
        <a:lstStyle/>
        <a:p>
          <a:endParaRPr lang="en-GB"/>
        </a:p>
      </dgm:t>
    </dgm:pt>
    <dgm:pt modelId="{270BE68D-6D5D-4125-9B59-C922B5F29CAE}" type="pres">
      <dgm:prSet presAssocID="{1CAD5D64-11CB-467B-93BD-77F54D0B329A}" presName="vert2" presStyleCnt="0"/>
      <dgm:spPr/>
    </dgm:pt>
    <dgm:pt modelId="{7C203FFB-AF62-4712-9522-9AD9105B930B}" type="pres">
      <dgm:prSet presAssocID="{1CAD5D64-11CB-467B-93BD-77F54D0B329A}" presName="thinLine2b" presStyleLbl="callout" presStyleIdx="1" presStyleCnt="5"/>
      <dgm:spPr/>
    </dgm:pt>
    <dgm:pt modelId="{8D63011C-2F2F-4269-B957-E24D449B30EF}" type="pres">
      <dgm:prSet presAssocID="{1CAD5D64-11CB-467B-93BD-77F54D0B329A}" presName="vertSpace2b" presStyleCnt="0"/>
      <dgm:spPr/>
    </dgm:pt>
    <dgm:pt modelId="{02D40B6D-A3FF-43FC-9C3F-4BB9C1F75E46}" type="pres">
      <dgm:prSet presAssocID="{1DC65389-A4AB-4F8A-A4F2-42DA93857AC9}" presName="thickLine" presStyleLbl="alignNode1" presStyleIdx="1" presStyleCnt="4"/>
      <dgm:spPr/>
    </dgm:pt>
    <dgm:pt modelId="{46825BFD-B02C-4381-9096-4AECA0EAB7AE}" type="pres">
      <dgm:prSet presAssocID="{1DC65389-A4AB-4F8A-A4F2-42DA93857AC9}" presName="horz1" presStyleCnt="0"/>
      <dgm:spPr/>
    </dgm:pt>
    <dgm:pt modelId="{BC8A94B5-DED6-4EB3-8B75-F816EE6E18F0}" type="pres">
      <dgm:prSet presAssocID="{1DC65389-A4AB-4F8A-A4F2-42DA93857AC9}" presName="tx1" presStyleLbl="revTx" presStyleIdx="3" presStyleCnt="9"/>
      <dgm:spPr/>
      <dgm:t>
        <a:bodyPr/>
        <a:lstStyle/>
        <a:p>
          <a:endParaRPr lang="en-GB"/>
        </a:p>
      </dgm:t>
    </dgm:pt>
    <dgm:pt modelId="{DE3282F5-4038-48F5-A1C1-DF5491A81D88}" type="pres">
      <dgm:prSet presAssocID="{1DC65389-A4AB-4F8A-A4F2-42DA93857AC9}" presName="vert1" presStyleCnt="0"/>
      <dgm:spPr/>
    </dgm:pt>
    <dgm:pt modelId="{274ADCCE-057A-4287-852F-2CDD4C9C0502}" type="pres">
      <dgm:prSet presAssocID="{49353B7F-5C47-484C-B791-133812FCF4A7}" presName="vertSpace2a" presStyleCnt="0"/>
      <dgm:spPr/>
    </dgm:pt>
    <dgm:pt modelId="{19B9E12E-D5A7-4C74-9CC3-6FA9EA6CF517}" type="pres">
      <dgm:prSet presAssocID="{49353B7F-5C47-484C-B791-133812FCF4A7}" presName="horz2" presStyleCnt="0"/>
      <dgm:spPr/>
    </dgm:pt>
    <dgm:pt modelId="{258E0EE0-E0EC-4A3D-926B-21E4D2EBF2AC}" type="pres">
      <dgm:prSet presAssocID="{49353B7F-5C47-484C-B791-133812FCF4A7}" presName="horzSpace2" presStyleCnt="0"/>
      <dgm:spPr/>
    </dgm:pt>
    <dgm:pt modelId="{789860C3-258A-46E5-9038-9E853520BF24}" type="pres">
      <dgm:prSet presAssocID="{49353B7F-5C47-484C-B791-133812FCF4A7}" presName="tx2" presStyleLbl="revTx" presStyleIdx="4" presStyleCnt="9"/>
      <dgm:spPr/>
      <dgm:t>
        <a:bodyPr/>
        <a:lstStyle/>
        <a:p>
          <a:endParaRPr lang="en-GB"/>
        </a:p>
      </dgm:t>
    </dgm:pt>
    <dgm:pt modelId="{04502CED-E1AB-4782-93AA-6933012A7DF4}" type="pres">
      <dgm:prSet presAssocID="{49353B7F-5C47-484C-B791-133812FCF4A7}" presName="vert2" presStyleCnt="0"/>
      <dgm:spPr/>
    </dgm:pt>
    <dgm:pt modelId="{AD097566-2F32-4403-ABF0-132962203CF6}" type="pres">
      <dgm:prSet presAssocID="{49353B7F-5C47-484C-B791-133812FCF4A7}" presName="thinLine2b" presStyleLbl="callout" presStyleIdx="2" presStyleCnt="5"/>
      <dgm:spPr/>
    </dgm:pt>
    <dgm:pt modelId="{55BA7EFA-3CBA-4E2C-96A4-513BC424EF26}" type="pres">
      <dgm:prSet presAssocID="{49353B7F-5C47-484C-B791-133812FCF4A7}" presName="vertSpace2b" presStyleCnt="0"/>
      <dgm:spPr/>
    </dgm:pt>
    <dgm:pt modelId="{6C74352F-59EA-4954-9F39-F80A4C017EAE}" type="pres">
      <dgm:prSet presAssocID="{7B37D62B-0E3B-4A85-8A47-A0EB5BC23436}" presName="thickLine" presStyleLbl="alignNode1" presStyleIdx="2" presStyleCnt="4"/>
      <dgm:spPr/>
    </dgm:pt>
    <dgm:pt modelId="{1AD44E13-13BC-4518-A017-C157A7306817}" type="pres">
      <dgm:prSet presAssocID="{7B37D62B-0E3B-4A85-8A47-A0EB5BC23436}" presName="horz1" presStyleCnt="0"/>
      <dgm:spPr/>
    </dgm:pt>
    <dgm:pt modelId="{B5505684-C8DE-465E-BB6E-EE9A417CB2EB}" type="pres">
      <dgm:prSet presAssocID="{7B37D62B-0E3B-4A85-8A47-A0EB5BC23436}" presName="tx1" presStyleLbl="revTx" presStyleIdx="5" presStyleCnt="9"/>
      <dgm:spPr/>
      <dgm:t>
        <a:bodyPr/>
        <a:lstStyle/>
        <a:p>
          <a:endParaRPr lang="en-GB"/>
        </a:p>
      </dgm:t>
    </dgm:pt>
    <dgm:pt modelId="{E608CA67-0F92-49D9-B55C-F766F346F6F4}" type="pres">
      <dgm:prSet presAssocID="{7B37D62B-0E3B-4A85-8A47-A0EB5BC23436}" presName="vert1" presStyleCnt="0"/>
      <dgm:spPr/>
    </dgm:pt>
    <dgm:pt modelId="{8F5C797B-207D-4D92-BEB5-EE6F82506D7A}" type="pres">
      <dgm:prSet presAssocID="{030078AF-275D-45EA-AEAD-8E979FE1C511}" presName="vertSpace2a" presStyleCnt="0"/>
      <dgm:spPr/>
    </dgm:pt>
    <dgm:pt modelId="{2552DBF8-2FC5-45B4-97E4-6EC99486C9E2}" type="pres">
      <dgm:prSet presAssocID="{030078AF-275D-45EA-AEAD-8E979FE1C511}" presName="horz2" presStyleCnt="0"/>
      <dgm:spPr/>
    </dgm:pt>
    <dgm:pt modelId="{9DF063B6-1623-481D-B21B-0BA25516F480}" type="pres">
      <dgm:prSet presAssocID="{030078AF-275D-45EA-AEAD-8E979FE1C511}" presName="horzSpace2" presStyleCnt="0"/>
      <dgm:spPr/>
    </dgm:pt>
    <dgm:pt modelId="{ADDCBBB2-647C-450C-9DD2-A8D6DF21713A}" type="pres">
      <dgm:prSet presAssocID="{030078AF-275D-45EA-AEAD-8E979FE1C511}" presName="tx2" presStyleLbl="revTx" presStyleIdx="6" presStyleCnt="9"/>
      <dgm:spPr/>
      <dgm:t>
        <a:bodyPr/>
        <a:lstStyle/>
        <a:p>
          <a:endParaRPr lang="en-GB"/>
        </a:p>
      </dgm:t>
    </dgm:pt>
    <dgm:pt modelId="{630791BB-3C08-4F06-935B-C60DB666F541}" type="pres">
      <dgm:prSet presAssocID="{030078AF-275D-45EA-AEAD-8E979FE1C511}" presName="vert2" presStyleCnt="0"/>
      <dgm:spPr/>
    </dgm:pt>
    <dgm:pt modelId="{529F403B-C98A-44EF-9E13-26062D545FC9}" type="pres">
      <dgm:prSet presAssocID="{030078AF-275D-45EA-AEAD-8E979FE1C511}" presName="thinLine2b" presStyleLbl="callout" presStyleIdx="3" presStyleCnt="5"/>
      <dgm:spPr/>
    </dgm:pt>
    <dgm:pt modelId="{4A64CF49-3DE2-4264-8C2E-320BEFB03AC3}" type="pres">
      <dgm:prSet presAssocID="{030078AF-275D-45EA-AEAD-8E979FE1C511}" presName="vertSpace2b" presStyleCnt="0"/>
      <dgm:spPr/>
    </dgm:pt>
    <dgm:pt modelId="{C2526A85-C914-4318-87F1-EA5533BCC74F}" type="pres">
      <dgm:prSet presAssocID="{13BECAC7-B7BC-46AE-9E38-A32DDFB2B05B}" presName="thickLine" presStyleLbl="alignNode1" presStyleIdx="3" presStyleCnt="4"/>
      <dgm:spPr/>
    </dgm:pt>
    <dgm:pt modelId="{E5A07403-98F4-493E-B2D7-B0920C05BF98}" type="pres">
      <dgm:prSet presAssocID="{13BECAC7-B7BC-46AE-9E38-A32DDFB2B05B}" presName="horz1" presStyleCnt="0"/>
      <dgm:spPr/>
    </dgm:pt>
    <dgm:pt modelId="{9D7AC160-9CCE-4C8D-AE57-8E385520009A}" type="pres">
      <dgm:prSet presAssocID="{13BECAC7-B7BC-46AE-9E38-A32DDFB2B05B}" presName="tx1" presStyleLbl="revTx" presStyleIdx="7" presStyleCnt="9"/>
      <dgm:spPr/>
      <dgm:t>
        <a:bodyPr/>
        <a:lstStyle/>
        <a:p>
          <a:endParaRPr lang="en-GB"/>
        </a:p>
      </dgm:t>
    </dgm:pt>
    <dgm:pt modelId="{5FFFDBDF-255E-4EFC-9D7F-452417A8387C}" type="pres">
      <dgm:prSet presAssocID="{13BECAC7-B7BC-46AE-9E38-A32DDFB2B05B}" presName="vert1" presStyleCnt="0"/>
      <dgm:spPr/>
    </dgm:pt>
    <dgm:pt modelId="{E616E0EA-E3B4-4021-A9E4-0CA69509F943}" type="pres">
      <dgm:prSet presAssocID="{DFA70864-40B7-438C-814D-7386E4B1431C}" presName="vertSpace2a" presStyleCnt="0"/>
      <dgm:spPr/>
    </dgm:pt>
    <dgm:pt modelId="{16DFD1B1-9C11-44E5-950D-9890388271A8}" type="pres">
      <dgm:prSet presAssocID="{DFA70864-40B7-438C-814D-7386E4B1431C}" presName="horz2" presStyleCnt="0"/>
      <dgm:spPr/>
    </dgm:pt>
    <dgm:pt modelId="{70093C3D-AE67-415E-BB61-043887B82B01}" type="pres">
      <dgm:prSet presAssocID="{DFA70864-40B7-438C-814D-7386E4B1431C}" presName="horzSpace2" presStyleCnt="0"/>
      <dgm:spPr/>
    </dgm:pt>
    <dgm:pt modelId="{BFB2E260-E117-424A-B29B-6F576540B8C1}" type="pres">
      <dgm:prSet presAssocID="{DFA70864-40B7-438C-814D-7386E4B1431C}" presName="tx2" presStyleLbl="revTx" presStyleIdx="8" presStyleCnt="9"/>
      <dgm:spPr/>
      <dgm:t>
        <a:bodyPr/>
        <a:lstStyle/>
        <a:p>
          <a:endParaRPr lang="en-GB"/>
        </a:p>
      </dgm:t>
    </dgm:pt>
    <dgm:pt modelId="{CEE495AB-F2DC-4985-8784-2F86EFCA4960}" type="pres">
      <dgm:prSet presAssocID="{DFA70864-40B7-438C-814D-7386E4B1431C}" presName="vert2" presStyleCnt="0"/>
      <dgm:spPr/>
    </dgm:pt>
    <dgm:pt modelId="{53885815-F237-469A-84BC-EEF961FE0F99}" type="pres">
      <dgm:prSet presAssocID="{DFA70864-40B7-438C-814D-7386E4B1431C}" presName="thinLine2b" presStyleLbl="callout" presStyleIdx="4" presStyleCnt="5"/>
      <dgm:spPr/>
    </dgm:pt>
    <dgm:pt modelId="{FE0B42A2-EC3F-4974-857F-7E73667A65D6}" type="pres">
      <dgm:prSet presAssocID="{DFA70864-40B7-438C-814D-7386E4B1431C}" presName="vertSpace2b" presStyleCnt="0"/>
      <dgm:spPr/>
    </dgm:pt>
  </dgm:ptLst>
  <dgm:cxnLst>
    <dgm:cxn modelId="{FBA76F32-1CC3-4206-A159-501A77341665}" srcId="{1DC65389-A4AB-4F8A-A4F2-42DA93857AC9}" destId="{49353B7F-5C47-484C-B791-133812FCF4A7}" srcOrd="0" destOrd="0" parTransId="{94615167-E2A6-4D46-AD2D-0A940EC07331}" sibTransId="{00AA5B3D-F6D6-4050-8604-95B1119B5E7D}"/>
    <dgm:cxn modelId="{0790798D-48F2-46FE-8982-DB8E1E23CC17}" srcId="{C96596DA-6B9A-4508-B006-0020ED81F288}" destId="{EAA9FBFC-5C20-4A06-A288-EB05F8E58826}" srcOrd="0" destOrd="0" parTransId="{9B021F69-9B25-424A-8ACA-7256E2E49C76}" sibTransId="{B7FBA2C6-31A9-4664-BDDA-BA73DED110ED}"/>
    <dgm:cxn modelId="{792F77E2-4213-4A10-8B71-CA2CDEA65516}" srcId="{C96596DA-6B9A-4508-B006-0020ED81F288}" destId="{1CAD5D64-11CB-467B-93BD-77F54D0B329A}" srcOrd="1" destOrd="0" parTransId="{8C30B0E4-F1F9-432B-BD01-E4E96AAF3C68}" sibTransId="{999C6728-C0D4-4509-AB81-E1DA8B7C03E6}"/>
    <dgm:cxn modelId="{73A7E9D5-6E8F-463F-969C-E2FF9562DB8F}" type="presOf" srcId="{1CAD5D64-11CB-467B-93BD-77F54D0B329A}" destId="{83F2F6C6-6784-43A4-8F71-A49859BC2619}" srcOrd="0" destOrd="0" presId="urn:microsoft.com/office/officeart/2008/layout/LinedList"/>
    <dgm:cxn modelId="{FDE76A25-D826-4ECF-97F3-11C2EAA56CB1}" srcId="{FC329E8F-8493-4610-9799-405327A5038D}" destId="{7B37D62B-0E3B-4A85-8A47-A0EB5BC23436}" srcOrd="2" destOrd="0" parTransId="{9A88CD06-4BA2-4F55-852F-2216F2D5FD1D}" sibTransId="{0011E0FC-9022-43E3-A6C8-AC9AD09FB7D2}"/>
    <dgm:cxn modelId="{80B09FD0-15D7-429B-B9D6-5DE75C9731E5}" type="presOf" srcId="{49353B7F-5C47-484C-B791-133812FCF4A7}" destId="{789860C3-258A-46E5-9038-9E853520BF24}" srcOrd="0" destOrd="0" presId="urn:microsoft.com/office/officeart/2008/layout/LinedList"/>
    <dgm:cxn modelId="{D0B2B200-BEE4-45B9-91CF-2F601902D34A}" type="presOf" srcId="{030078AF-275D-45EA-AEAD-8E979FE1C511}" destId="{ADDCBBB2-647C-450C-9DD2-A8D6DF21713A}" srcOrd="0" destOrd="0" presId="urn:microsoft.com/office/officeart/2008/layout/LinedList"/>
    <dgm:cxn modelId="{D6A70FEA-CFA3-4D8D-AF93-2EB3D232ED9E}" type="presOf" srcId="{EAA9FBFC-5C20-4A06-A288-EB05F8E58826}" destId="{36909B18-FCFC-487E-9094-01E6FA2BA5F9}" srcOrd="0" destOrd="0" presId="urn:microsoft.com/office/officeart/2008/layout/LinedList"/>
    <dgm:cxn modelId="{66802FA2-13AF-4E84-96E7-913AF8286610}" type="presOf" srcId="{7B37D62B-0E3B-4A85-8A47-A0EB5BC23436}" destId="{B5505684-C8DE-465E-BB6E-EE9A417CB2EB}" srcOrd="0" destOrd="0" presId="urn:microsoft.com/office/officeart/2008/layout/LinedList"/>
    <dgm:cxn modelId="{D5E92511-3443-4975-A670-EAC16B34CA19}" srcId="{FC329E8F-8493-4610-9799-405327A5038D}" destId="{13BECAC7-B7BC-46AE-9E38-A32DDFB2B05B}" srcOrd="3" destOrd="0" parTransId="{40DE4CB8-2882-4474-B376-D5D8727D287D}" sibTransId="{1C9179B9-BFA7-4AEC-8939-692FEDAC4705}"/>
    <dgm:cxn modelId="{F6AE616E-965A-441F-99C4-533E27CD9DCA}" srcId="{7B37D62B-0E3B-4A85-8A47-A0EB5BC23436}" destId="{030078AF-275D-45EA-AEAD-8E979FE1C511}" srcOrd="0" destOrd="0" parTransId="{20241DB2-9DD2-4A11-A5AE-3F0DBE832CB9}" sibTransId="{12A95057-5069-472D-A8F9-BD5E6302F6CE}"/>
    <dgm:cxn modelId="{04C32BDB-3115-49AF-92DF-B6E81716708A}" srcId="{FC329E8F-8493-4610-9799-405327A5038D}" destId="{1DC65389-A4AB-4F8A-A4F2-42DA93857AC9}" srcOrd="1" destOrd="0" parTransId="{FBD926D9-2DAE-4397-872D-22CCF3ABC4DB}" sibTransId="{FD8D7739-1257-4AAB-9C5D-33D386D6A221}"/>
    <dgm:cxn modelId="{DD8D876D-A60F-49DE-AC68-2FB2CFE2ED2E}" type="presOf" srcId="{FC329E8F-8493-4610-9799-405327A5038D}" destId="{E47C198A-018C-4332-87C1-E08F6F67A2CF}" srcOrd="0" destOrd="0" presId="urn:microsoft.com/office/officeart/2008/layout/LinedList"/>
    <dgm:cxn modelId="{2829BF32-D185-4745-BD0E-1C76FE444CB1}" srcId="{FC329E8F-8493-4610-9799-405327A5038D}" destId="{C96596DA-6B9A-4508-B006-0020ED81F288}" srcOrd="0" destOrd="0" parTransId="{661A47C4-8A00-4E99-85D1-37341434C129}" sibTransId="{EDBD5B4E-BFD7-4395-A2D7-516BAEEB4103}"/>
    <dgm:cxn modelId="{EC15849D-061A-4666-B166-E21B5741D745}" type="presOf" srcId="{13BECAC7-B7BC-46AE-9E38-A32DDFB2B05B}" destId="{9D7AC160-9CCE-4C8D-AE57-8E385520009A}" srcOrd="0" destOrd="0" presId="urn:microsoft.com/office/officeart/2008/layout/LinedList"/>
    <dgm:cxn modelId="{08652410-FA99-4916-887F-1762D59F934A}" type="presOf" srcId="{DFA70864-40B7-438C-814D-7386E4B1431C}" destId="{BFB2E260-E117-424A-B29B-6F576540B8C1}" srcOrd="0" destOrd="0" presId="urn:microsoft.com/office/officeart/2008/layout/LinedList"/>
    <dgm:cxn modelId="{7DFCADA4-62EB-44F5-8F26-25BB6AF7C671}" srcId="{13BECAC7-B7BC-46AE-9E38-A32DDFB2B05B}" destId="{DFA70864-40B7-438C-814D-7386E4B1431C}" srcOrd="0" destOrd="0" parTransId="{0182E7E3-8660-493B-955E-CDB021F9E93B}" sibTransId="{B0AD8BBE-9E86-4BD1-99FB-02FBDC107084}"/>
    <dgm:cxn modelId="{1FDDE94D-0A09-43A2-9A68-8A8D7A274C0E}" type="presOf" srcId="{C96596DA-6B9A-4508-B006-0020ED81F288}" destId="{3EAE9011-49CA-43AC-A63B-1148DBD58B60}" srcOrd="0" destOrd="0" presId="urn:microsoft.com/office/officeart/2008/layout/LinedList"/>
    <dgm:cxn modelId="{49D3B7FE-E919-41D0-9C3F-1A72E1F81FC7}" type="presOf" srcId="{1DC65389-A4AB-4F8A-A4F2-42DA93857AC9}" destId="{BC8A94B5-DED6-4EB3-8B75-F816EE6E18F0}" srcOrd="0" destOrd="0" presId="urn:microsoft.com/office/officeart/2008/layout/LinedList"/>
    <dgm:cxn modelId="{21A05ECC-1330-44E0-A07D-C5354E5F7E62}" type="presParOf" srcId="{E47C198A-018C-4332-87C1-E08F6F67A2CF}" destId="{7432E6F2-E197-4266-A4BB-AF4E515EC2B6}" srcOrd="0" destOrd="0" presId="urn:microsoft.com/office/officeart/2008/layout/LinedList"/>
    <dgm:cxn modelId="{AABE85E3-FD58-4A08-B205-BEA5DACE7EED}" type="presParOf" srcId="{E47C198A-018C-4332-87C1-E08F6F67A2CF}" destId="{F6C61EE0-F502-4CE0-B893-866E89B10591}" srcOrd="1" destOrd="0" presId="urn:microsoft.com/office/officeart/2008/layout/LinedList"/>
    <dgm:cxn modelId="{5FD66E94-54FC-4D87-A862-6C660EF4AE94}" type="presParOf" srcId="{F6C61EE0-F502-4CE0-B893-866E89B10591}" destId="{3EAE9011-49CA-43AC-A63B-1148DBD58B60}" srcOrd="0" destOrd="0" presId="urn:microsoft.com/office/officeart/2008/layout/LinedList"/>
    <dgm:cxn modelId="{4016EEAA-89D0-4F3B-BFE2-3221BFC3DC49}" type="presParOf" srcId="{F6C61EE0-F502-4CE0-B893-866E89B10591}" destId="{CE34C369-F2CC-4AEC-9E73-ADA7F8698760}" srcOrd="1" destOrd="0" presId="urn:microsoft.com/office/officeart/2008/layout/LinedList"/>
    <dgm:cxn modelId="{45DCA5A3-7B74-408C-93D7-9A2CD988C822}" type="presParOf" srcId="{CE34C369-F2CC-4AEC-9E73-ADA7F8698760}" destId="{F98579D4-AA97-4C25-8238-D2CC42510943}" srcOrd="0" destOrd="0" presId="urn:microsoft.com/office/officeart/2008/layout/LinedList"/>
    <dgm:cxn modelId="{3E16C056-9B6D-4CD0-90F2-4CDAD4A89B88}" type="presParOf" srcId="{CE34C369-F2CC-4AEC-9E73-ADA7F8698760}" destId="{211091D6-79F9-4BA5-B079-D2B0E3AAB84F}" srcOrd="1" destOrd="0" presId="urn:microsoft.com/office/officeart/2008/layout/LinedList"/>
    <dgm:cxn modelId="{5822FD85-1024-4152-ABE4-0A52A78767C2}" type="presParOf" srcId="{211091D6-79F9-4BA5-B079-D2B0E3AAB84F}" destId="{822B1A27-7D9C-45F3-B038-AF806B5E5637}" srcOrd="0" destOrd="0" presId="urn:microsoft.com/office/officeart/2008/layout/LinedList"/>
    <dgm:cxn modelId="{7AFC8044-41B3-4C22-B093-BDE52DD2BF29}" type="presParOf" srcId="{211091D6-79F9-4BA5-B079-D2B0E3AAB84F}" destId="{36909B18-FCFC-487E-9094-01E6FA2BA5F9}" srcOrd="1" destOrd="0" presId="urn:microsoft.com/office/officeart/2008/layout/LinedList"/>
    <dgm:cxn modelId="{D84D214D-E3F4-440A-9D5D-F8356C8D9982}" type="presParOf" srcId="{211091D6-79F9-4BA5-B079-D2B0E3AAB84F}" destId="{7B80BF22-0E9E-499E-A33A-A03398FCEB73}" srcOrd="2" destOrd="0" presId="urn:microsoft.com/office/officeart/2008/layout/LinedList"/>
    <dgm:cxn modelId="{29B4C080-4FDD-4F45-9A7D-BD447C3AF66D}" type="presParOf" srcId="{CE34C369-F2CC-4AEC-9E73-ADA7F8698760}" destId="{4415AAA6-DD7B-4009-B4B3-03B42EEF9664}" srcOrd="2" destOrd="0" presId="urn:microsoft.com/office/officeart/2008/layout/LinedList"/>
    <dgm:cxn modelId="{0C96832D-5E39-451E-8E8B-E27B1D1AFDCC}" type="presParOf" srcId="{CE34C369-F2CC-4AEC-9E73-ADA7F8698760}" destId="{E7E5FCC6-235C-4578-A5E8-CAD6B5082D37}" srcOrd="3" destOrd="0" presId="urn:microsoft.com/office/officeart/2008/layout/LinedList"/>
    <dgm:cxn modelId="{D83238BB-EC1A-4F2E-A58B-07D85ABB8164}" type="presParOf" srcId="{CE34C369-F2CC-4AEC-9E73-ADA7F8698760}" destId="{D7B2FE2B-F653-4A87-AE50-9AD241F204C3}" srcOrd="4" destOrd="0" presId="urn:microsoft.com/office/officeart/2008/layout/LinedList"/>
    <dgm:cxn modelId="{DC5F2A5F-73DF-4AAA-A5D1-D4003C93D06D}" type="presParOf" srcId="{D7B2FE2B-F653-4A87-AE50-9AD241F204C3}" destId="{A6CEC7FD-9EBB-4922-B4C4-74749052F812}" srcOrd="0" destOrd="0" presId="urn:microsoft.com/office/officeart/2008/layout/LinedList"/>
    <dgm:cxn modelId="{27B49DF7-A103-4CFE-98B9-B6AF236C160F}" type="presParOf" srcId="{D7B2FE2B-F653-4A87-AE50-9AD241F204C3}" destId="{83F2F6C6-6784-43A4-8F71-A49859BC2619}" srcOrd="1" destOrd="0" presId="urn:microsoft.com/office/officeart/2008/layout/LinedList"/>
    <dgm:cxn modelId="{3740E6B2-43B0-4AC4-BBD6-DBB0E70AEB2F}" type="presParOf" srcId="{D7B2FE2B-F653-4A87-AE50-9AD241F204C3}" destId="{270BE68D-6D5D-4125-9B59-C922B5F29CAE}" srcOrd="2" destOrd="0" presId="urn:microsoft.com/office/officeart/2008/layout/LinedList"/>
    <dgm:cxn modelId="{EC73B9CF-D31E-4CC5-A400-C6BFE85971C7}" type="presParOf" srcId="{CE34C369-F2CC-4AEC-9E73-ADA7F8698760}" destId="{7C203FFB-AF62-4712-9522-9AD9105B930B}" srcOrd="5" destOrd="0" presId="urn:microsoft.com/office/officeart/2008/layout/LinedList"/>
    <dgm:cxn modelId="{A8AA5657-DAD0-4130-93D0-5DEF51427893}" type="presParOf" srcId="{CE34C369-F2CC-4AEC-9E73-ADA7F8698760}" destId="{8D63011C-2F2F-4269-B957-E24D449B30EF}" srcOrd="6" destOrd="0" presId="urn:microsoft.com/office/officeart/2008/layout/LinedList"/>
    <dgm:cxn modelId="{66634FBF-688C-4BEA-9AC6-2C909050F138}" type="presParOf" srcId="{E47C198A-018C-4332-87C1-E08F6F67A2CF}" destId="{02D40B6D-A3FF-43FC-9C3F-4BB9C1F75E46}" srcOrd="2" destOrd="0" presId="urn:microsoft.com/office/officeart/2008/layout/LinedList"/>
    <dgm:cxn modelId="{27ABCCA1-BCCE-4763-8739-AE59051BF6CF}" type="presParOf" srcId="{E47C198A-018C-4332-87C1-E08F6F67A2CF}" destId="{46825BFD-B02C-4381-9096-4AECA0EAB7AE}" srcOrd="3" destOrd="0" presId="urn:microsoft.com/office/officeart/2008/layout/LinedList"/>
    <dgm:cxn modelId="{B44BDC49-5792-42EC-A5ED-B3985935E29C}" type="presParOf" srcId="{46825BFD-B02C-4381-9096-4AECA0EAB7AE}" destId="{BC8A94B5-DED6-4EB3-8B75-F816EE6E18F0}" srcOrd="0" destOrd="0" presId="urn:microsoft.com/office/officeart/2008/layout/LinedList"/>
    <dgm:cxn modelId="{DD710647-F7E2-49DD-90BE-B66B6794422F}" type="presParOf" srcId="{46825BFD-B02C-4381-9096-4AECA0EAB7AE}" destId="{DE3282F5-4038-48F5-A1C1-DF5491A81D88}" srcOrd="1" destOrd="0" presId="urn:microsoft.com/office/officeart/2008/layout/LinedList"/>
    <dgm:cxn modelId="{CE161850-664B-46CE-82E3-D05A9EC8C5FF}" type="presParOf" srcId="{DE3282F5-4038-48F5-A1C1-DF5491A81D88}" destId="{274ADCCE-057A-4287-852F-2CDD4C9C0502}" srcOrd="0" destOrd="0" presId="urn:microsoft.com/office/officeart/2008/layout/LinedList"/>
    <dgm:cxn modelId="{CB2A3482-E0E4-4253-9E66-844D22D3302D}" type="presParOf" srcId="{DE3282F5-4038-48F5-A1C1-DF5491A81D88}" destId="{19B9E12E-D5A7-4C74-9CC3-6FA9EA6CF517}" srcOrd="1" destOrd="0" presId="urn:microsoft.com/office/officeart/2008/layout/LinedList"/>
    <dgm:cxn modelId="{4C394A07-DEFF-4FC8-8C3D-5F1C2538C43D}" type="presParOf" srcId="{19B9E12E-D5A7-4C74-9CC3-6FA9EA6CF517}" destId="{258E0EE0-E0EC-4A3D-926B-21E4D2EBF2AC}" srcOrd="0" destOrd="0" presId="urn:microsoft.com/office/officeart/2008/layout/LinedList"/>
    <dgm:cxn modelId="{C7FB0376-2844-4D72-B6B0-7B34479C2B2E}" type="presParOf" srcId="{19B9E12E-D5A7-4C74-9CC3-6FA9EA6CF517}" destId="{789860C3-258A-46E5-9038-9E853520BF24}" srcOrd="1" destOrd="0" presId="urn:microsoft.com/office/officeart/2008/layout/LinedList"/>
    <dgm:cxn modelId="{E0BE4985-0001-4016-B612-CCC5E92B046A}" type="presParOf" srcId="{19B9E12E-D5A7-4C74-9CC3-6FA9EA6CF517}" destId="{04502CED-E1AB-4782-93AA-6933012A7DF4}" srcOrd="2" destOrd="0" presId="urn:microsoft.com/office/officeart/2008/layout/LinedList"/>
    <dgm:cxn modelId="{D56570EA-E95B-4C84-B10F-A1D7C4AF38C2}" type="presParOf" srcId="{DE3282F5-4038-48F5-A1C1-DF5491A81D88}" destId="{AD097566-2F32-4403-ABF0-132962203CF6}" srcOrd="2" destOrd="0" presId="urn:microsoft.com/office/officeart/2008/layout/LinedList"/>
    <dgm:cxn modelId="{BBA33FE3-E7E5-42F9-A855-A4ADE601B382}" type="presParOf" srcId="{DE3282F5-4038-48F5-A1C1-DF5491A81D88}" destId="{55BA7EFA-3CBA-4E2C-96A4-513BC424EF26}" srcOrd="3" destOrd="0" presId="urn:microsoft.com/office/officeart/2008/layout/LinedList"/>
    <dgm:cxn modelId="{ED2A7E61-CAC7-4B44-9A7D-3CF15AD8B42C}" type="presParOf" srcId="{E47C198A-018C-4332-87C1-E08F6F67A2CF}" destId="{6C74352F-59EA-4954-9F39-F80A4C017EAE}" srcOrd="4" destOrd="0" presId="urn:microsoft.com/office/officeart/2008/layout/LinedList"/>
    <dgm:cxn modelId="{30E6FE99-F765-40CA-AC40-DF100E833B35}" type="presParOf" srcId="{E47C198A-018C-4332-87C1-E08F6F67A2CF}" destId="{1AD44E13-13BC-4518-A017-C157A7306817}" srcOrd="5" destOrd="0" presId="urn:microsoft.com/office/officeart/2008/layout/LinedList"/>
    <dgm:cxn modelId="{EF24D9F9-A6B1-4684-927E-507E7B4B87C4}" type="presParOf" srcId="{1AD44E13-13BC-4518-A017-C157A7306817}" destId="{B5505684-C8DE-465E-BB6E-EE9A417CB2EB}" srcOrd="0" destOrd="0" presId="urn:microsoft.com/office/officeart/2008/layout/LinedList"/>
    <dgm:cxn modelId="{D240C22A-B19B-4883-B2C0-7D5BE9CD89B1}" type="presParOf" srcId="{1AD44E13-13BC-4518-A017-C157A7306817}" destId="{E608CA67-0F92-49D9-B55C-F766F346F6F4}" srcOrd="1" destOrd="0" presId="urn:microsoft.com/office/officeart/2008/layout/LinedList"/>
    <dgm:cxn modelId="{2B19C2E3-5725-47DB-8EAE-9DD1CE7990B0}" type="presParOf" srcId="{E608CA67-0F92-49D9-B55C-F766F346F6F4}" destId="{8F5C797B-207D-4D92-BEB5-EE6F82506D7A}" srcOrd="0" destOrd="0" presId="urn:microsoft.com/office/officeart/2008/layout/LinedList"/>
    <dgm:cxn modelId="{49FB99A4-909D-4F50-86C6-264A37850962}" type="presParOf" srcId="{E608CA67-0F92-49D9-B55C-F766F346F6F4}" destId="{2552DBF8-2FC5-45B4-97E4-6EC99486C9E2}" srcOrd="1" destOrd="0" presId="urn:microsoft.com/office/officeart/2008/layout/LinedList"/>
    <dgm:cxn modelId="{BB7F0007-A6C3-4130-84D8-6BD96D1F0E16}" type="presParOf" srcId="{2552DBF8-2FC5-45B4-97E4-6EC99486C9E2}" destId="{9DF063B6-1623-481D-B21B-0BA25516F480}" srcOrd="0" destOrd="0" presId="urn:microsoft.com/office/officeart/2008/layout/LinedList"/>
    <dgm:cxn modelId="{86B9A443-683A-49A6-854C-C67CFC91DDC9}" type="presParOf" srcId="{2552DBF8-2FC5-45B4-97E4-6EC99486C9E2}" destId="{ADDCBBB2-647C-450C-9DD2-A8D6DF21713A}" srcOrd="1" destOrd="0" presId="urn:microsoft.com/office/officeart/2008/layout/LinedList"/>
    <dgm:cxn modelId="{E1C98E9A-2A5B-4924-841B-02AEEDB539B1}" type="presParOf" srcId="{2552DBF8-2FC5-45B4-97E4-6EC99486C9E2}" destId="{630791BB-3C08-4F06-935B-C60DB666F541}" srcOrd="2" destOrd="0" presId="urn:microsoft.com/office/officeart/2008/layout/LinedList"/>
    <dgm:cxn modelId="{470C30AA-7A8D-4458-BF45-EE06D4439311}" type="presParOf" srcId="{E608CA67-0F92-49D9-B55C-F766F346F6F4}" destId="{529F403B-C98A-44EF-9E13-26062D545FC9}" srcOrd="2" destOrd="0" presId="urn:microsoft.com/office/officeart/2008/layout/LinedList"/>
    <dgm:cxn modelId="{88ACFD91-A183-4430-A82E-0120B8C666F9}" type="presParOf" srcId="{E608CA67-0F92-49D9-B55C-F766F346F6F4}" destId="{4A64CF49-3DE2-4264-8C2E-320BEFB03AC3}" srcOrd="3" destOrd="0" presId="urn:microsoft.com/office/officeart/2008/layout/LinedList"/>
    <dgm:cxn modelId="{BE8D3318-4919-4499-B11A-E0A74BA013BE}" type="presParOf" srcId="{E47C198A-018C-4332-87C1-E08F6F67A2CF}" destId="{C2526A85-C914-4318-87F1-EA5533BCC74F}" srcOrd="6" destOrd="0" presId="urn:microsoft.com/office/officeart/2008/layout/LinedList"/>
    <dgm:cxn modelId="{0007786D-9659-477A-99ED-341D56911064}" type="presParOf" srcId="{E47C198A-018C-4332-87C1-E08F6F67A2CF}" destId="{E5A07403-98F4-493E-B2D7-B0920C05BF98}" srcOrd="7" destOrd="0" presId="urn:microsoft.com/office/officeart/2008/layout/LinedList"/>
    <dgm:cxn modelId="{0A8E74DA-6F0F-4525-8E43-F321696232CE}" type="presParOf" srcId="{E5A07403-98F4-493E-B2D7-B0920C05BF98}" destId="{9D7AC160-9CCE-4C8D-AE57-8E385520009A}" srcOrd="0" destOrd="0" presId="urn:microsoft.com/office/officeart/2008/layout/LinedList"/>
    <dgm:cxn modelId="{FD3FB5D9-AEAC-4863-BE21-9B6F00FF9FFC}" type="presParOf" srcId="{E5A07403-98F4-493E-B2D7-B0920C05BF98}" destId="{5FFFDBDF-255E-4EFC-9D7F-452417A8387C}" srcOrd="1" destOrd="0" presId="urn:microsoft.com/office/officeart/2008/layout/LinedList"/>
    <dgm:cxn modelId="{9859DC52-F27A-4E6B-A985-D77E2B91302A}" type="presParOf" srcId="{5FFFDBDF-255E-4EFC-9D7F-452417A8387C}" destId="{E616E0EA-E3B4-4021-A9E4-0CA69509F943}" srcOrd="0" destOrd="0" presId="urn:microsoft.com/office/officeart/2008/layout/LinedList"/>
    <dgm:cxn modelId="{B64E7557-DF41-45E5-A3A5-C4956D834EC6}" type="presParOf" srcId="{5FFFDBDF-255E-4EFC-9D7F-452417A8387C}" destId="{16DFD1B1-9C11-44E5-950D-9890388271A8}" srcOrd="1" destOrd="0" presId="urn:microsoft.com/office/officeart/2008/layout/LinedList"/>
    <dgm:cxn modelId="{51C80F37-A460-44D0-99EA-35C9ABF1767A}" type="presParOf" srcId="{16DFD1B1-9C11-44E5-950D-9890388271A8}" destId="{70093C3D-AE67-415E-BB61-043887B82B01}" srcOrd="0" destOrd="0" presId="urn:microsoft.com/office/officeart/2008/layout/LinedList"/>
    <dgm:cxn modelId="{8B315ABD-2599-445E-A6AE-C53ABD4CA7D2}" type="presParOf" srcId="{16DFD1B1-9C11-44E5-950D-9890388271A8}" destId="{BFB2E260-E117-424A-B29B-6F576540B8C1}" srcOrd="1" destOrd="0" presId="urn:microsoft.com/office/officeart/2008/layout/LinedList"/>
    <dgm:cxn modelId="{8161F45F-771F-4A16-BC8C-1007AD43B63D}" type="presParOf" srcId="{16DFD1B1-9C11-44E5-950D-9890388271A8}" destId="{CEE495AB-F2DC-4985-8784-2F86EFCA4960}" srcOrd="2" destOrd="0" presId="urn:microsoft.com/office/officeart/2008/layout/LinedList"/>
    <dgm:cxn modelId="{5F1DF9CC-1FEE-42B3-A518-6F89C79ACDAB}" type="presParOf" srcId="{5FFFDBDF-255E-4EFC-9D7F-452417A8387C}" destId="{53885815-F237-469A-84BC-EEF961FE0F99}" srcOrd="2" destOrd="0" presId="urn:microsoft.com/office/officeart/2008/layout/LinedList"/>
    <dgm:cxn modelId="{8C9E56AF-A1F5-4026-AB93-47B3BD77F732}" type="presParOf" srcId="{5FFFDBDF-255E-4EFC-9D7F-452417A8387C}" destId="{FE0B42A2-EC3F-4974-857F-7E73667A65D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E541-0BF3-4DC4-A5AB-01C61621B6BC}">
      <dsp:nvSpPr>
        <dsp:cNvPr id="0" name=""/>
        <dsp:cNvSpPr/>
      </dsp:nvSpPr>
      <dsp:spPr>
        <a:xfrm>
          <a:off x="-4215365" y="-646794"/>
          <a:ext cx="5022627" cy="50226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61028-AB37-439A-B405-5A70E2FC7B27}">
      <dsp:nvSpPr>
        <dsp:cNvPr id="0" name=""/>
        <dsp:cNvSpPr/>
      </dsp:nvSpPr>
      <dsp:spPr>
        <a:xfrm>
          <a:off x="569051" y="372903"/>
          <a:ext cx="7711348" cy="745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98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Stabila sadarbība kopš 2008.gada (grupā no 1987.g.)</a:t>
          </a:r>
          <a:endParaRPr lang="en-GB" sz="2300" kern="1200" dirty="0"/>
        </a:p>
      </dsp:txBody>
      <dsp:txXfrm>
        <a:off x="569051" y="372903"/>
        <a:ext cx="7711348" cy="745807"/>
      </dsp:txXfrm>
    </dsp:sp>
    <dsp:sp modelId="{0DE397DF-7337-4433-BD9D-6EA7C5A21071}">
      <dsp:nvSpPr>
        <dsp:cNvPr id="0" name=""/>
        <dsp:cNvSpPr/>
      </dsp:nvSpPr>
      <dsp:spPr>
        <a:xfrm>
          <a:off x="53025" y="279677"/>
          <a:ext cx="932259" cy="932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658D0-1B7C-418E-BB54-1A94A5D1F5DF}">
      <dsp:nvSpPr>
        <dsp:cNvPr id="0" name=""/>
        <dsp:cNvSpPr/>
      </dsp:nvSpPr>
      <dsp:spPr>
        <a:xfrm>
          <a:off x="790256" y="1491615"/>
          <a:ext cx="7440247" cy="745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98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Galvenās valodas – latviešu, igauņu, zviedru</a:t>
          </a:r>
          <a:endParaRPr lang="en-GB" sz="2300" kern="1200" dirty="0"/>
        </a:p>
      </dsp:txBody>
      <dsp:txXfrm>
        <a:off x="790256" y="1491615"/>
        <a:ext cx="7440247" cy="745807"/>
      </dsp:txXfrm>
    </dsp:sp>
    <dsp:sp modelId="{1CCA5D66-1201-44C4-B5E1-D4183953514A}">
      <dsp:nvSpPr>
        <dsp:cNvPr id="0" name=""/>
        <dsp:cNvSpPr/>
      </dsp:nvSpPr>
      <dsp:spPr>
        <a:xfrm>
          <a:off x="324126" y="1398389"/>
          <a:ext cx="932259" cy="932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E8F8A-1B9E-49A6-B5A5-C3C7B37882E5}">
      <dsp:nvSpPr>
        <dsp:cNvPr id="0" name=""/>
        <dsp:cNvSpPr/>
      </dsp:nvSpPr>
      <dsp:spPr>
        <a:xfrm>
          <a:off x="519154" y="2610326"/>
          <a:ext cx="7711348" cy="745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98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Latviešu valodai būtiskākie klienti: DGT, CDT, EP</a:t>
          </a:r>
          <a:endParaRPr lang="en-GB" sz="2300" kern="1200" dirty="0"/>
        </a:p>
      </dsp:txBody>
      <dsp:txXfrm>
        <a:off x="519154" y="2610326"/>
        <a:ext cx="7711348" cy="745807"/>
      </dsp:txXfrm>
    </dsp:sp>
    <dsp:sp modelId="{4501B62C-4DEA-40A7-9199-5BA8E0746DF7}">
      <dsp:nvSpPr>
        <dsp:cNvPr id="0" name=""/>
        <dsp:cNvSpPr/>
      </dsp:nvSpPr>
      <dsp:spPr>
        <a:xfrm>
          <a:off x="53025" y="2517100"/>
          <a:ext cx="932259" cy="932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47808-03E5-4ED6-915C-42E3A98715D9}">
      <dsp:nvSpPr>
        <dsp:cNvPr id="0" name=""/>
        <dsp:cNvSpPr/>
      </dsp:nvSpPr>
      <dsp:spPr>
        <a:xfrm>
          <a:off x="-3980155" y="-615339"/>
          <a:ext cx="4776835" cy="4776835"/>
        </a:xfrm>
        <a:prstGeom prst="blockArc">
          <a:avLst>
            <a:gd name="adj1" fmla="val 18900000"/>
            <a:gd name="adj2" fmla="val 2700000"/>
            <a:gd name="adj3" fmla="val 45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67134-8C36-4866-8019-D5012FA47D5A}">
      <dsp:nvSpPr>
        <dsp:cNvPr id="0" name=""/>
        <dsp:cNvSpPr/>
      </dsp:nvSpPr>
      <dsp:spPr>
        <a:xfrm>
          <a:off x="651872" y="506603"/>
          <a:ext cx="7609821" cy="10130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121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dirty="0" smtClean="0"/>
            <a:t>Vispārēju projekta instrukciju</a:t>
          </a:r>
          <a:endParaRPr lang="en-GB" sz="3200" kern="1200" dirty="0"/>
        </a:p>
      </dsp:txBody>
      <dsp:txXfrm>
        <a:off x="651872" y="506603"/>
        <a:ext cx="7609821" cy="1013066"/>
      </dsp:txXfrm>
    </dsp:sp>
    <dsp:sp modelId="{2665EC35-282C-4B6E-8B2D-3162EAA32628}">
      <dsp:nvSpPr>
        <dsp:cNvPr id="0" name=""/>
        <dsp:cNvSpPr/>
      </dsp:nvSpPr>
      <dsp:spPr>
        <a:xfrm>
          <a:off x="18705" y="379970"/>
          <a:ext cx="1266332" cy="126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883F2-625E-4D59-A77C-AD48B916E435}">
      <dsp:nvSpPr>
        <dsp:cNvPr id="0" name=""/>
        <dsp:cNvSpPr/>
      </dsp:nvSpPr>
      <dsp:spPr>
        <a:xfrm>
          <a:off x="651872" y="2026486"/>
          <a:ext cx="7609821" cy="10130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12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kern="1200" smtClean="0"/>
            <a:t>Precīzāku norāžu par atsauces dokumentiem</a:t>
          </a:r>
          <a:endParaRPr lang="en-GB" sz="3200" kern="1200"/>
        </a:p>
      </dsp:txBody>
      <dsp:txXfrm>
        <a:off x="651872" y="2026486"/>
        <a:ext cx="7609821" cy="1013066"/>
      </dsp:txXfrm>
    </dsp:sp>
    <dsp:sp modelId="{822AC1B6-4AED-4E64-A2E7-8ADDD84A8561}">
      <dsp:nvSpPr>
        <dsp:cNvPr id="0" name=""/>
        <dsp:cNvSpPr/>
      </dsp:nvSpPr>
      <dsp:spPr>
        <a:xfrm>
          <a:off x="18705" y="1899853"/>
          <a:ext cx="1266332" cy="12663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52F23-758D-4ADE-B862-1A839ED13827}">
      <dsp:nvSpPr>
        <dsp:cNvPr id="0" name=""/>
        <dsp:cNvSpPr/>
      </dsp:nvSpPr>
      <dsp:spPr>
        <a:xfrm>
          <a:off x="0" y="0"/>
          <a:ext cx="7038340" cy="966977"/>
        </a:xfrm>
        <a:prstGeom prst="roundRect">
          <a:avLst>
            <a:gd name="adj" fmla="val 10000"/>
          </a:avLst>
        </a:prstGeom>
        <a:solidFill>
          <a:srgbClr val="FFCC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dirty="0" smtClean="0"/>
            <a:t>Neapmierinošs vērtējums, jo nav izmantoti atsauces dokumenti:</a:t>
          </a:r>
          <a:endParaRPr lang="en-GB" sz="2600" kern="1200" dirty="0"/>
        </a:p>
      </dsp:txBody>
      <dsp:txXfrm>
        <a:off x="28322" y="28322"/>
        <a:ext cx="5994895" cy="910333"/>
      </dsp:txXfrm>
    </dsp:sp>
    <dsp:sp modelId="{248AF878-1014-414C-8CC3-E27B6C6DD966}">
      <dsp:nvSpPr>
        <dsp:cNvPr id="0" name=""/>
        <dsp:cNvSpPr/>
      </dsp:nvSpPr>
      <dsp:spPr>
        <a:xfrm>
          <a:off x="621029" y="1128140"/>
          <a:ext cx="7038340" cy="966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dirty="0" smtClean="0"/>
            <a:t>ORI dokumentā </a:t>
          </a:r>
          <a:r>
            <a:rPr lang="lv-LV" sz="2600" kern="1200" smtClean="0"/>
            <a:t>neminēta regula;</a:t>
          </a:r>
          <a:endParaRPr lang="en-GB" sz="2600" kern="1200" dirty="0"/>
        </a:p>
      </dsp:txBody>
      <dsp:txXfrm>
        <a:off x="649351" y="1156462"/>
        <a:ext cx="5732130" cy="910333"/>
      </dsp:txXfrm>
    </dsp:sp>
    <dsp:sp modelId="{509B8AC9-6CF8-4737-A567-04737179C889}">
      <dsp:nvSpPr>
        <dsp:cNvPr id="0" name=""/>
        <dsp:cNvSpPr/>
      </dsp:nvSpPr>
      <dsp:spPr>
        <a:xfrm>
          <a:off x="1242059" y="2256281"/>
          <a:ext cx="7038340" cy="966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600" kern="1200" dirty="0" smtClean="0"/>
            <a:t>Grozāmais dokuments, kas nav atrodams latviski.</a:t>
          </a:r>
          <a:endParaRPr lang="en-GB" sz="2600" kern="1200" dirty="0"/>
        </a:p>
      </dsp:txBody>
      <dsp:txXfrm>
        <a:off x="1270381" y="2284603"/>
        <a:ext cx="5732130" cy="910333"/>
      </dsp:txXfrm>
    </dsp:sp>
    <dsp:sp modelId="{8303FC48-C39B-41C0-8B05-6A2F9A0C7E9B}">
      <dsp:nvSpPr>
        <dsp:cNvPr id="0" name=""/>
        <dsp:cNvSpPr/>
      </dsp:nvSpPr>
      <dsp:spPr>
        <a:xfrm>
          <a:off x="6409804" y="733291"/>
          <a:ext cx="628535" cy="6285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6551224" y="733291"/>
        <a:ext cx="345695" cy="472973"/>
      </dsp:txXfrm>
    </dsp:sp>
    <dsp:sp modelId="{CE088AFB-3AB7-4033-91AF-D04172B881E3}">
      <dsp:nvSpPr>
        <dsp:cNvPr id="0" name=""/>
        <dsp:cNvSpPr/>
      </dsp:nvSpPr>
      <dsp:spPr>
        <a:xfrm>
          <a:off x="7030834" y="1854985"/>
          <a:ext cx="628535" cy="6285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7172254" y="1854985"/>
        <a:ext cx="345695" cy="472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6E541-0BF3-4DC4-A5AB-01C61621B6BC}">
      <dsp:nvSpPr>
        <dsp:cNvPr id="0" name=""/>
        <dsp:cNvSpPr/>
      </dsp:nvSpPr>
      <dsp:spPr>
        <a:xfrm>
          <a:off x="-4215365" y="-646794"/>
          <a:ext cx="5022627" cy="50226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61028-AB37-439A-B405-5A70E2FC7B27}">
      <dsp:nvSpPr>
        <dsp:cNvPr id="0" name=""/>
        <dsp:cNvSpPr/>
      </dsp:nvSpPr>
      <dsp:spPr>
        <a:xfrm>
          <a:off x="472842" y="286688"/>
          <a:ext cx="7807557" cy="573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5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100" kern="1200" dirty="0" smtClean="0"/>
            <a:t>Vairāku darbu nodošana</a:t>
          </a:r>
          <a:endParaRPr lang="en-GB" sz="3100" kern="1200" dirty="0"/>
        </a:p>
      </dsp:txBody>
      <dsp:txXfrm>
        <a:off x="472842" y="286688"/>
        <a:ext cx="7807557" cy="573675"/>
      </dsp:txXfrm>
    </dsp:sp>
    <dsp:sp modelId="{0DE397DF-7337-4433-BD9D-6EA7C5A21071}">
      <dsp:nvSpPr>
        <dsp:cNvPr id="0" name=""/>
        <dsp:cNvSpPr/>
      </dsp:nvSpPr>
      <dsp:spPr>
        <a:xfrm>
          <a:off x="64398" y="214979"/>
          <a:ext cx="717094" cy="717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658D0-1B7C-418E-BB54-1A94A5D1F5DF}">
      <dsp:nvSpPr>
        <dsp:cNvPr id="0" name=""/>
        <dsp:cNvSpPr/>
      </dsp:nvSpPr>
      <dsp:spPr>
        <a:xfrm>
          <a:off x="751846" y="1147350"/>
          <a:ext cx="7478656" cy="573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5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100" kern="1200" dirty="0" smtClean="0"/>
            <a:t>Svērta vērtēšana</a:t>
          </a:r>
          <a:endParaRPr lang="en-GB" sz="3100" kern="1200" dirty="0"/>
        </a:p>
      </dsp:txBody>
      <dsp:txXfrm>
        <a:off x="751846" y="1147350"/>
        <a:ext cx="7478656" cy="573675"/>
      </dsp:txXfrm>
    </dsp:sp>
    <dsp:sp modelId="{1CCA5D66-1201-44C4-B5E1-D4183953514A}">
      <dsp:nvSpPr>
        <dsp:cNvPr id="0" name=""/>
        <dsp:cNvSpPr/>
      </dsp:nvSpPr>
      <dsp:spPr>
        <a:xfrm>
          <a:off x="393299" y="1075641"/>
          <a:ext cx="717094" cy="717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E8F8A-1B9E-49A6-B5A5-C3C7B37882E5}">
      <dsp:nvSpPr>
        <dsp:cNvPr id="0" name=""/>
        <dsp:cNvSpPr/>
      </dsp:nvSpPr>
      <dsp:spPr>
        <a:xfrm>
          <a:off x="751846" y="2008012"/>
          <a:ext cx="7478656" cy="573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5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100" kern="1200" dirty="0" smtClean="0"/>
            <a:t>Atmiņas uzticamība</a:t>
          </a:r>
          <a:endParaRPr lang="en-GB" sz="3100" kern="1200" dirty="0"/>
        </a:p>
      </dsp:txBody>
      <dsp:txXfrm>
        <a:off x="751846" y="2008012"/>
        <a:ext cx="7478656" cy="573675"/>
      </dsp:txXfrm>
    </dsp:sp>
    <dsp:sp modelId="{4501B62C-4DEA-40A7-9199-5BA8E0746DF7}">
      <dsp:nvSpPr>
        <dsp:cNvPr id="0" name=""/>
        <dsp:cNvSpPr/>
      </dsp:nvSpPr>
      <dsp:spPr>
        <a:xfrm>
          <a:off x="393299" y="1936302"/>
          <a:ext cx="717094" cy="717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FDA8E-6804-4FEA-B0D8-E52FC91E6E27}">
      <dsp:nvSpPr>
        <dsp:cNvPr id="0" name=""/>
        <dsp:cNvSpPr/>
      </dsp:nvSpPr>
      <dsp:spPr>
        <a:xfrm>
          <a:off x="422945" y="2868674"/>
          <a:ext cx="7807557" cy="573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355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100" kern="1200" dirty="0" smtClean="0"/>
            <a:t>Rēķinu izrakstīšanas atvieglošana</a:t>
          </a:r>
          <a:endParaRPr lang="en-GB" sz="3100" kern="1200" dirty="0"/>
        </a:p>
      </dsp:txBody>
      <dsp:txXfrm>
        <a:off x="422945" y="2868674"/>
        <a:ext cx="7807557" cy="573675"/>
      </dsp:txXfrm>
    </dsp:sp>
    <dsp:sp modelId="{C1080E2B-C885-4F39-9E41-1DB817D2349F}">
      <dsp:nvSpPr>
        <dsp:cNvPr id="0" name=""/>
        <dsp:cNvSpPr/>
      </dsp:nvSpPr>
      <dsp:spPr>
        <a:xfrm>
          <a:off x="64398" y="2796964"/>
          <a:ext cx="717094" cy="717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47808-03E5-4ED6-915C-42E3A98715D9}">
      <dsp:nvSpPr>
        <dsp:cNvPr id="0" name=""/>
        <dsp:cNvSpPr/>
      </dsp:nvSpPr>
      <dsp:spPr>
        <a:xfrm>
          <a:off x="-4008457" y="-615339"/>
          <a:ext cx="4776835" cy="4776835"/>
        </a:xfrm>
        <a:prstGeom prst="blockArc">
          <a:avLst>
            <a:gd name="adj1" fmla="val 18900000"/>
            <a:gd name="adj2" fmla="val 2700000"/>
            <a:gd name="adj3" fmla="val 45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FF040-E255-4833-B7FE-2A68DA1583B7}">
      <dsp:nvSpPr>
        <dsp:cNvPr id="0" name=""/>
        <dsp:cNvSpPr/>
      </dsp:nvSpPr>
      <dsp:spPr>
        <a:xfrm>
          <a:off x="494135" y="354615"/>
          <a:ext cx="7739256" cy="709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952" tIns="96520" rIns="96520" bIns="9652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800" kern="1200" dirty="0" smtClean="0"/>
            <a:t>Komunikācija</a:t>
          </a:r>
          <a:endParaRPr lang="en-GB" sz="3800" kern="1200" dirty="0"/>
        </a:p>
      </dsp:txBody>
      <dsp:txXfrm>
        <a:off x="494135" y="354615"/>
        <a:ext cx="7739256" cy="709231"/>
      </dsp:txXfrm>
    </dsp:sp>
    <dsp:sp modelId="{31D21D89-646B-43FB-B586-875439511B3C}">
      <dsp:nvSpPr>
        <dsp:cNvPr id="0" name=""/>
        <dsp:cNvSpPr/>
      </dsp:nvSpPr>
      <dsp:spPr>
        <a:xfrm>
          <a:off x="50866" y="265961"/>
          <a:ext cx="886539" cy="886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A220C-AA60-4A38-9255-BA2096145529}">
      <dsp:nvSpPr>
        <dsp:cNvPr id="0" name=""/>
        <dsp:cNvSpPr/>
      </dsp:nvSpPr>
      <dsp:spPr>
        <a:xfrm>
          <a:off x="751941" y="1418462"/>
          <a:ext cx="7481450" cy="709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952" tIns="96520" rIns="96520" bIns="9652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800" kern="1200" dirty="0" smtClean="0"/>
            <a:t>Izpratne par kļūdām</a:t>
          </a:r>
          <a:endParaRPr lang="en-GB" sz="3800" kern="1200" dirty="0"/>
        </a:p>
      </dsp:txBody>
      <dsp:txXfrm>
        <a:off x="751941" y="1418462"/>
        <a:ext cx="7481450" cy="709231"/>
      </dsp:txXfrm>
    </dsp:sp>
    <dsp:sp modelId="{E87C4EBE-7515-4BFD-A2B8-48E14866E18E}">
      <dsp:nvSpPr>
        <dsp:cNvPr id="0" name=""/>
        <dsp:cNvSpPr/>
      </dsp:nvSpPr>
      <dsp:spPr>
        <a:xfrm>
          <a:off x="308671" y="1329808"/>
          <a:ext cx="886539" cy="886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C7FA5-AFB5-4309-9EF0-C9D56B06328F}">
      <dsp:nvSpPr>
        <dsp:cNvPr id="0" name=""/>
        <dsp:cNvSpPr/>
      </dsp:nvSpPr>
      <dsp:spPr>
        <a:xfrm>
          <a:off x="494135" y="2482309"/>
          <a:ext cx="7739256" cy="709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952" tIns="96520" rIns="96520" bIns="9652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800" kern="1200" dirty="0" smtClean="0"/>
            <a:t>Instrukciju trūkums</a:t>
          </a:r>
          <a:endParaRPr lang="en-GB" sz="3800" kern="1200" dirty="0"/>
        </a:p>
      </dsp:txBody>
      <dsp:txXfrm>
        <a:off x="494135" y="2482309"/>
        <a:ext cx="7739256" cy="709231"/>
      </dsp:txXfrm>
    </dsp:sp>
    <dsp:sp modelId="{E0CEBC73-10C3-4BAB-9CAD-61C04EE64BAC}">
      <dsp:nvSpPr>
        <dsp:cNvPr id="0" name=""/>
        <dsp:cNvSpPr/>
      </dsp:nvSpPr>
      <dsp:spPr>
        <a:xfrm>
          <a:off x="50866" y="2393655"/>
          <a:ext cx="886539" cy="886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5FEE6-C106-49DF-AC9A-BF768DFE3679}">
      <dsp:nvSpPr>
        <dsp:cNvPr id="0" name=""/>
        <dsp:cNvSpPr/>
      </dsp:nvSpPr>
      <dsp:spPr>
        <a:xfrm>
          <a:off x="0" y="0"/>
          <a:ext cx="8437880" cy="10226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smtClean="0"/>
            <a:t>Kļūdas oriģināltekstā</a:t>
          </a:r>
          <a:endParaRPr lang="en-GB" sz="2400" kern="1200"/>
        </a:p>
      </dsp:txBody>
      <dsp:txXfrm>
        <a:off x="0" y="0"/>
        <a:ext cx="8437880" cy="1022699"/>
      </dsp:txXfrm>
    </dsp:sp>
    <dsp:sp modelId="{7D99B64F-5DAA-4CC4-AD84-59C4AFEA6F88}">
      <dsp:nvSpPr>
        <dsp:cNvPr id="0" name=""/>
        <dsp:cNvSpPr/>
      </dsp:nvSpPr>
      <dsp:spPr>
        <a:xfrm>
          <a:off x="0" y="1022699"/>
          <a:ext cx="4218939" cy="21476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Footnote 2: </a:t>
          </a:r>
          <a:r>
            <a:rPr lang="en-GB" sz="2000" i="1" kern="1200" dirty="0" smtClean="0"/>
            <a:t>For a) and c), the Divestment includes … </a:t>
          </a:r>
          <a:r>
            <a:rPr lang="en-GB" sz="2000" kern="1200" dirty="0" smtClean="0"/>
            <a:t>The list is bulleted, therefore there are no a) and c)</a:t>
          </a:r>
          <a:endParaRPr lang="en-GB" sz="2000" kern="1200" dirty="0"/>
        </a:p>
      </dsp:txBody>
      <dsp:txXfrm>
        <a:off x="0" y="1022699"/>
        <a:ext cx="4218939" cy="2147668"/>
      </dsp:txXfrm>
    </dsp:sp>
    <dsp:sp modelId="{AB1D9E51-75A1-41AB-BC03-334E3FFBD7F8}">
      <dsp:nvSpPr>
        <dsp:cNvPr id="0" name=""/>
        <dsp:cNvSpPr/>
      </dsp:nvSpPr>
      <dsp:spPr>
        <a:xfrm>
          <a:off x="4218940" y="1022699"/>
          <a:ext cx="4218939" cy="21476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The numbering of sections: missing section III (II. The operation -&gt; IV. Explanatory memorandum)</a:t>
          </a:r>
          <a:endParaRPr lang="en-GB" sz="2000" kern="1200"/>
        </a:p>
      </dsp:txBody>
      <dsp:txXfrm>
        <a:off x="4218940" y="1022699"/>
        <a:ext cx="4218939" cy="2147668"/>
      </dsp:txXfrm>
    </dsp:sp>
    <dsp:sp modelId="{9D2DA681-BD2B-4BF2-80EC-E3FF2B051180}">
      <dsp:nvSpPr>
        <dsp:cNvPr id="0" name=""/>
        <dsp:cNvSpPr/>
      </dsp:nvSpPr>
      <dsp:spPr>
        <a:xfrm>
          <a:off x="0" y="3170367"/>
          <a:ext cx="8437880" cy="2386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19455-D44C-486C-A2BD-7E9EB5D44FFD}">
      <dsp:nvSpPr>
        <dsp:cNvPr id="0" name=""/>
        <dsp:cNvSpPr/>
      </dsp:nvSpPr>
      <dsp:spPr>
        <a:xfrm>
          <a:off x="1738" y="0"/>
          <a:ext cx="2704876" cy="31699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Termini - terminu datubāzē</a:t>
          </a:r>
          <a:endParaRPr lang="en-GB" sz="1900" kern="1200" dirty="0"/>
        </a:p>
      </dsp:txBody>
      <dsp:txXfrm>
        <a:off x="1738" y="1267968"/>
        <a:ext cx="2704876" cy="1267968"/>
      </dsp:txXfrm>
    </dsp:sp>
    <dsp:sp modelId="{F25F59EB-50F2-4BBB-AA9F-B51362F5770D}">
      <dsp:nvSpPr>
        <dsp:cNvPr id="0" name=""/>
        <dsp:cNvSpPr/>
      </dsp:nvSpPr>
      <dsp:spPr>
        <a:xfrm>
          <a:off x="826385" y="190195"/>
          <a:ext cx="1055583" cy="105558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35101-8DCA-45D0-B7FB-823BD329E6C1}">
      <dsp:nvSpPr>
        <dsp:cNvPr id="0" name=""/>
        <dsp:cNvSpPr/>
      </dsp:nvSpPr>
      <dsp:spPr>
        <a:xfrm>
          <a:off x="2787761" y="0"/>
          <a:ext cx="2704876" cy="31699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Vispārējas piezīmes - klienta piezīmju failā</a:t>
          </a:r>
          <a:endParaRPr lang="en-GB" sz="1900" kern="1200" dirty="0"/>
        </a:p>
      </dsp:txBody>
      <dsp:txXfrm>
        <a:off x="2787761" y="1267968"/>
        <a:ext cx="2704876" cy="1267968"/>
      </dsp:txXfrm>
    </dsp:sp>
    <dsp:sp modelId="{581CEEF7-13A8-42BE-AB07-7B12C370AE8F}">
      <dsp:nvSpPr>
        <dsp:cNvPr id="0" name=""/>
        <dsp:cNvSpPr/>
      </dsp:nvSpPr>
      <dsp:spPr>
        <a:xfrm>
          <a:off x="3612408" y="190195"/>
          <a:ext cx="1055583" cy="105558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6275C-E1C7-4ED3-BBDC-51ABC4CF79A4}">
      <dsp:nvSpPr>
        <dsp:cNvPr id="0" name=""/>
        <dsp:cNvSpPr/>
      </dsp:nvSpPr>
      <dsp:spPr>
        <a:xfrm>
          <a:off x="5573784" y="0"/>
          <a:ext cx="2704876" cy="31699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Labotais dokuments - tulkotājam, redaktoram zināšanai</a:t>
          </a:r>
          <a:endParaRPr lang="en-GB" sz="1900" kern="1200" dirty="0"/>
        </a:p>
      </dsp:txBody>
      <dsp:txXfrm>
        <a:off x="5573784" y="1267968"/>
        <a:ext cx="2704876" cy="1267968"/>
      </dsp:txXfrm>
    </dsp:sp>
    <dsp:sp modelId="{5FC46100-69FC-4BBC-A1A4-C1AB374CDC87}">
      <dsp:nvSpPr>
        <dsp:cNvPr id="0" name=""/>
        <dsp:cNvSpPr/>
      </dsp:nvSpPr>
      <dsp:spPr>
        <a:xfrm>
          <a:off x="6398431" y="190195"/>
          <a:ext cx="1055583" cy="1055583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FB288-3AC1-464D-BCA6-560798F4D9D1}">
      <dsp:nvSpPr>
        <dsp:cNvPr id="0" name=""/>
        <dsp:cNvSpPr/>
      </dsp:nvSpPr>
      <dsp:spPr>
        <a:xfrm>
          <a:off x="331215" y="2535936"/>
          <a:ext cx="7617968" cy="475488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2E6F2-E197-4266-A4BB-AF4E515EC2B6}">
      <dsp:nvSpPr>
        <dsp:cNvPr id="0" name=""/>
        <dsp:cNvSpPr/>
      </dsp:nvSpPr>
      <dsp:spPr>
        <a:xfrm>
          <a:off x="0" y="0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E9011-49CA-43AC-A63B-1148DBD58B60}">
      <dsp:nvSpPr>
        <dsp:cNvPr id="0" name=""/>
        <dsp:cNvSpPr/>
      </dsp:nvSpPr>
      <dsp:spPr>
        <a:xfrm>
          <a:off x="0" y="0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Piemērs</a:t>
          </a:r>
          <a:endParaRPr lang="en-GB" sz="2100" kern="1200" dirty="0"/>
        </a:p>
      </dsp:txBody>
      <dsp:txXfrm>
        <a:off x="0" y="0"/>
        <a:ext cx="1656080" cy="850344"/>
      </dsp:txXfrm>
    </dsp:sp>
    <dsp:sp modelId="{254AE509-003C-44D3-8607-407855236FA2}">
      <dsp:nvSpPr>
        <dsp:cNvPr id="0" name=""/>
        <dsp:cNvSpPr/>
      </dsp:nvSpPr>
      <dsp:spPr>
        <a:xfrm>
          <a:off x="1780286" y="19763"/>
          <a:ext cx="6500114" cy="39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Tulk: Direktīva </a:t>
          </a:r>
          <a:r>
            <a:rPr lang="lv-LV" sz="1400" b="1" kern="1200" dirty="0" smtClean="0">
              <a:solidFill>
                <a:srgbClr val="FF0000"/>
              </a:solidFill>
            </a:rPr>
            <a:t>attiecībā uz</a:t>
          </a:r>
          <a:r>
            <a:rPr lang="lv-LV" sz="1400" kern="1200" dirty="0" smtClean="0"/>
            <a:t> atbildību par produktiem ar trūkumiem (85/374/EEK)</a:t>
          </a:r>
          <a:endParaRPr lang="en-GB" sz="1400" kern="1200" dirty="0"/>
        </a:p>
      </dsp:txBody>
      <dsp:txXfrm>
        <a:off x="1780286" y="19763"/>
        <a:ext cx="6500114" cy="395277"/>
      </dsp:txXfrm>
    </dsp:sp>
    <dsp:sp modelId="{BE772BCA-7F5A-4A5D-9392-653F0A2C478E}">
      <dsp:nvSpPr>
        <dsp:cNvPr id="0" name=""/>
        <dsp:cNvSpPr/>
      </dsp:nvSpPr>
      <dsp:spPr>
        <a:xfrm>
          <a:off x="1656080" y="415041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5CA7F-65A5-4D26-98A0-DCAEA91F4BB7}">
      <dsp:nvSpPr>
        <dsp:cNvPr id="0" name=""/>
        <dsp:cNvSpPr/>
      </dsp:nvSpPr>
      <dsp:spPr>
        <a:xfrm>
          <a:off x="1780286" y="434805"/>
          <a:ext cx="6500114" cy="39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err="1" smtClean="0"/>
            <a:t>Red</a:t>
          </a:r>
          <a:r>
            <a:rPr lang="lv-LV" sz="1400" kern="1200" dirty="0" smtClean="0"/>
            <a:t>: Direktīva </a:t>
          </a:r>
          <a:r>
            <a:rPr lang="lv-LV" sz="1400" b="1" kern="1200" dirty="0" smtClean="0">
              <a:solidFill>
                <a:srgbClr val="FF0000"/>
              </a:solidFill>
            </a:rPr>
            <a:t>par</a:t>
          </a:r>
          <a:r>
            <a:rPr lang="lv-LV" sz="1400" kern="1200" dirty="0" smtClean="0"/>
            <a:t> atbildību par produktiem ar trūkumiem (85/374/EEK) </a:t>
          </a:r>
          <a:endParaRPr lang="en-GB" sz="1400" kern="1200" dirty="0"/>
        </a:p>
      </dsp:txBody>
      <dsp:txXfrm>
        <a:off x="1780286" y="434805"/>
        <a:ext cx="6500114" cy="395277"/>
      </dsp:txXfrm>
    </dsp:sp>
    <dsp:sp modelId="{59E7676B-8521-4BAE-B5C6-92558EBF9BA3}">
      <dsp:nvSpPr>
        <dsp:cNvPr id="0" name=""/>
        <dsp:cNvSpPr/>
      </dsp:nvSpPr>
      <dsp:spPr>
        <a:xfrm>
          <a:off x="1656080" y="830082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40B6D-A3FF-43FC-9C3F-4BB9C1F75E46}">
      <dsp:nvSpPr>
        <dsp:cNvPr id="0" name=""/>
        <dsp:cNvSpPr/>
      </dsp:nvSpPr>
      <dsp:spPr>
        <a:xfrm>
          <a:off x="0" y="850344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94B5-DED6-4EB3-8B75-F816EE6E18F0}">
      <dsp:nvSpPr>
        <dsp:cNvPr id="0" name=""/>
        <dsp:cNvSpPr/>
      </dsp:nvSpPr>
      <dsp:spPr>
        <a:xfrm>
          <a:off x="0" y="850344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Kods</a:t>
          </a:r>
          <a:endParaRPr lang="en-GB" sz="2100" kern="1200" dirty="0"/>
        </a:p>
      </dsp:txBody>
      <dsp:txXfrm>
        <a:off x="0" y="850344"/>
        <a:ext cx="1656080" cy="850344"/>
      </dsp:txXfrm>
    </dsp:sp>
    <dsp:sp modelId="{789860C3-258A-46E5-9038-9E853520BF24}">
      <dsp:nvSpPr>
        <dsp:cNvPr id="0" name=""/>
        <dsp:cNvSpPr/>
      </dsp:nvSpPr>
      <dsp:spPr>
        <a:xfrm>
          <a:off x="1780286" y="888958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GR (GRAMMAR)</a:t>
          </a:r>
          <a:endParaRPr lang="en-GB" sz="1400" kern="1200" dirty="0"/>
        </a:p>
      </dsp:txBody>
      <dsp:txXfrm>
        <a:off x="1780286" y="888958"/>
        <a:ext cx="6500114" cy="772285"/>
      </dsp:txXfrm>
    </dsp:sp>
    <dsp:sp modelId="{AD097566-2F32-4403-ABF0-132962203CF6}">
      <dsp:nvSpPr>
        <dsp:cNvPr id="0" name=""/>
        <dsp:cNvSpPr/>
      </dsp:nvSpPr>
      <dsp:spPr>
        <a:xfrm>
          <a:off x="1656080" y="1661244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4352F-59EA-4954-9F39-F80A4C017EAE}">
      <dsp:nvSpPr>
        <dsp:cNvPr id="0" name=""/>
        <dsp:cNvSpPr/>
      </dsp:nvSpPr>
      <dsp:spPr>
        <a:xfrm>
          <a:off x="0" y="1700688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5684-C8DE-465E-BB6E-EE9A417CB2EB}">
      <dsp:nvSpPr>
        <dsp:cNvPr id="0" name=""/>
        <dsp:cNvSpPr/>
      </dsp:nvSpPr>
      <dsp:spPr>
        <a:xfrm>
          <a:off x="0" y="1700689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Pamatojums</a:t>
          </a:r>
          <a:endParaRPr lang="en-GB" sz="2100" kern="1200" dirty="0"/>
        </a:p>
      </dsp:txBody>
      <dsp:txXfrm>
        <a:off x="0" y="1700689"/>
        <a:ext cx="1656080" cy="850344"/>
      </dsp:txXfrm>
    </dsp:sp>
    <dsp:sp modelId="{ADDCBBB2-647C-450C-9DD2-A8D6DF21713A}">
      <dsp:nvSpPr>
        <dsp:cNvPr id="0" name=""/>
        <dsp:cNvSpPr/>
      </dsp:nvSpPr>
      <dsp:spPr>
        <a:xfrm>
          <a:off x="1780286" y="1739303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Attiecībā uz attiecas uz darbību, kas vērsta uz noteiktu objektu. </a:t>
          </a:r>
          <a:r>
            <a:rPr lang="lv-LV" sz="1400" u="none" kern="1200" dirty="0" smtClean="0"/>
            <a:t>To nepiesaista vārdam, kas neizsaka darbību.</a:t>
          </a:r>
          <a:endParaRPr lang="en-GB" sz="1400" u="none" kern="1200" dirty="0"/>
        </a:p>
      </dsp:txBody>
      <dsp:txXfrm>
        <a:off x="1780286" y="1739303"/>
        <a:ext cx="6500114" cy="772285"/>
      </dsp:txXfrm>
    </dsp:sp>
    <dsp:sp modelId="{529F403B-C98A-44EF-9E13-26062D545FC9}">
      <dsp:nvSpPr>
        <dsp:cNvPr id="0" name=""/>
        <dsp:cNvSpPr/>
      </dsp:nvSpPr>
      <dsp:spPr>
        <a:xfrm>
          <a:off x="1656080" y="2511588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26A85-C914-4318-87F1-EA5533BCC74F}">
      <dsp:nvSpPr>
        <dsp:cNvPr id="0" name=""/>
        <dsp:cNvSpPr/>
      </dsp:nvSpPr>
      <dsp:spPr>
        <a:xfrm>
          <a:off x="0" y="2551033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AC160-9CCE-4C8D-AE57-8E385520009A}">
      <dsp:nvSpPr>
        <dsp:cNvPr id="0" name=""/>
        <dsp:cNvSpPr/>
      </dsp:nvSpPr>
      <dsp:spPr>
        <a:xfrm>
          <a:off x="0" y="2551033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Komentārs</a:t>
          </a:r>
          <a:endParaRPr lang="en-GB" sz="2100" kern="1200" dirty="0"/>
        </a:p>
      </dsp:txBody>
      <dsp:txXfrm>
        <a:off x="0" y="2551033"/>
        <a:ext cx="1656080" cy="850344"/>
      </dsp:txXfrm>
    </dsp:sp>
    <dsp:sp modelId="{BFB2E260-E117-424A-B29B-6F576540B8C1}">
      <dsp:nvSpPr>
        <dsp:cNvPr id="0" name=""/>
        <dsp:cNvSpPr/>
      </dsp:nvSpPr>
      <dsp:spPr>
        <a:xfrm>
          <a:off x="1780286" y="2589647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Piemēri no IATE: izņēmums attiecībā uz </a:t>
          </a:r>
          <a:r>
            <a:rPr lang="lv-LV" sz="1400" kern="1200" dirty="0" err="1" smtClean="0"/>
            <a:t>reprogrāfiju</a:t>
          </a:r>
          <a:r>
            <a:rPr lang="lv-LV" sz="1400" kern="1200" dirty="0" smtClean="0"/>
            <a:t>, priekšlikums attiecībā uz procedūru, hipotēka attiecībā uz mājokļa īpašumu</a:t>
          </a:r>
          <a:endParaRPr lang="en-GB" sz="1400" kern="1200" dirty="0"/>
        </a:p>
      </dsp:txBody>
      <dsp:txXfrm>
        <a:off x="1780286" y="2589647"/>
        <a:ext cx="6500114" cy="772285"/>
      </dsp:txXfrm>
    </dsp:sp>
    <dsp:sp modelId="{53885815-F237-469A-84BC-EEF961FE0F99}">
      <dsp:nvSpPr>
        <dsp:cNvPr id="0" name=""/>
        <dsp:cNvSpPr/>
      </dsp:nvSpPr>
      <dsp:spPr>
        <a:xfrm>
          <a:off x="1656080" y="3361933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2E6F2-E197-4266-A4BB-AF4E515EC2B6}">
      <dsp:nvSpPr>
        <dsp:cNvPr id="0" name=""/>
        <dsp:cNvSpPr/>
      </dsp:nvSpPr>
      <dsp:spPr>
        <a:xfrm>
          <a:off x="0" y="0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E9011-49CA-43AC-A63B-1148DBD58B60}">
      <dsp:nvSpPr>
        <dsp:cNvPr id="0" name=""/>
        <dsp:cNvSpPr/>
      </dsp:nvSpPr>
      <dsp:spPr>
        <a:xfrm>
          <a:off x="0" y="0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Piemērs</a:t>
          </a:r>
          <a:endParaRPr lang="en-GB" sz="2100" kern="1200" dirty="0"/>
        </a:p>
      </dsp:txBody>
      <dsp:txXfrm>
        <a:off x="0" y="0"/>
        <a:ext cx="1656080" cy="850344"/>
      </dsp:txXfrm>
    </dsp:sp>
    <dsp:sp modelId="{254AE509-003C-44D3-8607-407855236FA2}">
      <dsp:nvSpPr>
        <dsp:cNvPr id="0" name=""/>
        <dsp:cNvSpPr/>
      </dsp:nvSpPr>
      <dsp:spPr>
        <a:xfrm>
          <a:off x="1780286" y="19763"/>
          <a:ext cx="6500114" cy="39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Tulk: Madrides pilsētas domei </a:t>
          </a:r>
          <a:r>
            <a:rPr lang="lv-LV" sz="1300" b="1" kern="1200" dirty="0" smtClean="0">
              <a:solidFill>
                <a:srgbClr val="FF0000"/>
              </a:solidFill>
            </a:rPr>
            <a:t>tik</a:t>
          </a:r>
          <a:r>
            <a:rPr lang="lv-LV" sz="1300" kern="1200" dirty="0" smtClean="0">
              <a:solidFill>
                <a:srgbClr val="FF0000"/>
              </a:solidFill>
            </a:rPr>
            <a:t> </a:t>
          </a:r>
          <a:r>
            <a:rPr lang="lv-LV" sz="1300" b="1" kern="1200" dirty="0" smtClean="0">
              <a:solidFill>
                <a:srgbClr val="FF0000"/>
              </a:solidFill>
            </a:rPr>
            <a:t>tiešām</a:t>
          </a:r>
          <a:r>
            <a:rPr lang="lv-LV" sz="1300" kern="1200" dirty="0" smtClean="0">
              <a:solidFill>
                <a:srgbClr val="FF0000"/>
              </a:solidFill>
            </a:rPr>
            <a:t> </a:t>
          </a:r>
          <a:r>
            <a:rPr lang="lv-LV" sz="1300" kern="1200" dirty="0" smtClean="0"/>
            <a:t>nebija juridiskas iespējas nodot zemesgabalu</a:t>
          </a:r>
          <a:endParaRPr lang="en-GB" sz="1300" kern="1200" dirty="0"/>
        </a:p>
      </dsp:txBody>
      <dsp:txXfrm>
        <a:off x="1780286" y="19763"/>
        <a:ext cx="6500114" cy="395277"/>
      </dsp:txXfrm>
    </dsp:sp>
    <dsp:sp modelId="{BE772BCA-7F5A-4A5D-9392-653F0A2C478E}">
      <dsp:nvSpPr>
        <dsp:cNvPr id="0" name=""/>
        <dsp:cNvSpPr/>
      </dsp:nvSpPr>
      <dsp:spPr>
        <a:xfrm>
          <a:off x="1656080" y="415041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3CBDA-7E87-4E85-BB2B-2033173875D0}">
      <dsp:nvSpPr>
        <dsp:cNvPr id="0" name=""/>
        <dsp:cNvSpPr/>
      </dsp:nvSpPr>
      <dsp:spPr>
        <a:xfrm>
          <a:off x="1780286" y="434805"/>
          <a:ext cx="6500114" cy="39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err="1" smtClean="0"/>
            <a:t>Red</a:t>
          </a:r>
          <a:r>
            <a:rPr lang="lv-LV" sz="1300" kern="1200" dirty="0" smtClean="0"/>
            <a:t>: Madrides pilsētas domei </a:t>
          </a:r>
          <a:r>
            <a:rPr lang="lv-LV" sz="1300" b="1" kern="1200" dirty="0" smtClean="0">
              <a:solidFill>
                <a:srgbClr val="FF0000"/>
              </a:solidFill>
            </a:rPr>
            <a:t>tiešām</a:t>
          </a:r>
          <a:r>
            <a:rPr lang="lv-LV" sz="1300" kern="1200" dirty="0" smtClean="0">
              <a:solidFill>
                <a:srgbClr val="FF0000"/>
              </a:solidFill>
            </a:rPr>
            <a:t> </a:t>
          </a:r>
          <a:r>
            <a:rPr lang="lv-LV" sz="1300" kern="1200" dirty="0" smtClean="0"/>
            <a:t>nebija juridiskas iespējas nodot zemesgabalu</a:t>
          </a:r>
          <a:endParaRPr lang="en-GB" sz="1300" kern="1200" dirty="0"/>
        </a:p>
      </dsp:txBody>
      <dsp:txXfrm>
        <a:off x="1780286" y="434805"/>
        <a:ext cx="6500114" cy="395277"/>
      </dsp:txXfrm>
    </dsp:sp>
    <dsp:sp modelId="{41372ABA-E7B7-478D-80B7-2B2DB09394EE}">
      <dsp:nvSpPr>
        <dsp:cNvPr id="0" name=""/>
        <dsp:cNvSpPr/>
      </dsp:nvSpPr>
      <dsp:spPr>
        <a:xfrm>
          <a:off x="1656080" y="830082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40B6D-A3FF-43FC-9C3F-4BB9C1F75E46}">
      <dsp:nvSpPr>
        <dsp:cNvPr id="0" name=""/>
        <dsp:cNvSpPr/>
      </dsp:nvSpPr>
      <dsp:spPr>
        <a:xfrm>
          <a:off x="0" y="850344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94B5-DED6-4EB3-8B75-F816EE6E18F0}">
      <dsp:nvSpPr>
        <dsp:cNvPr id="0" name=""/>
        <dsp:cNvSpPr/>
      </dsp:nvSpPr>
      <dsp:spPr>
        <a:xfrm>
          <a:off x="0" y="850344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Kods</a:t>
          </a:r>
          <a:endParaRPr lang="en-GB" sz="2100" kern="1200" dirty="0"/>
        </a:p>
      </dsp:txBody>
      <dsp:txXfrm>
        <a:off x="0" y="850344"/>
        <a:ext cx="1656080" cy="850344"/>
      </dsp:txXfrm>
    </dsp:sp>
    <dsp:sp modelId="{789860C3-258A-46E5-9038-9E853520BF24}">
      <dsp:nvSpPr>
        <dsp:cNvPr id="0" name=""/>
        <dsp:cNvSpPr/>
      </dsp:nvSpPr>
      <dsp:spPr>
        <a:xfrm>
          <a:off x="1780286" y="888958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CL (CLARITY)</a:t>
          </a:r>
          <a:endParaRPr lang="en-GB" sz="1300" kern="1200" dirty="0"/>
        </a:p>
      </dsp:txBody>
      <dsp:txXfrm>
        <a:off x="1780286" y="888958"/>
        <a:ext cx="6500114" cy="772285"/>
      </dsp:txXfrm>
    </dsp:sp>
    <dsp:sp modelId="{AD097566-2F32-4403-ABF0-132962203CF6}">
      <dsp:nvSpPr>
        <dsp:cNvPr id="0" name=""/>
        <dsp:cNvSpPr/>
      </dsp:nvSpPr>
      <dsp:spPr>
        <a:xfrm>
          <a:off x="1656080" y="1661244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4352F-59EA-4954-9F39-F80A4C017EAE}">
      <dsp:nvSpPr>
        <dsp:cNvPr id="0" name=""/>
        <dsp:cNvSpPr/>
      </dsp:nvSpPr>
      <dsp:spPr>
        <a:xfrm>
          <a:off x="0" y="1700688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5684-C8DE-465E-BB6E-EE9A417CB2EB}">
      <dsp:nvSpPr>
        <dsp:cNvPr id="0" name=""/>
        <dsp:cNvSpPr/>
      </dsp:nvSpPr>
      <dsp:spPr>
        <a:xfrm>
          <a:off x="0" y="1700689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Pamatojums</a:t>
          </a:r>
          <a:endParaRPr lang="en-GB" sz="2100" kern="1200" dirty="0"/>
        </a:p>
      </dsp:txBody>
      <dsp:txXfrm>
        <a:off x="0" y="1700689"/>
        <a:ext cx="1656080" cy="850344"/>
      </dsp:txXfrm>
    </dsp:sp>
    <dsp:sp modelId="{ADDCBBB2-647C-450C-9DD2-A8D6DF21713A}">
      <dsp:nvSpPr>
        <dsp:cNvPr id="0" name=""/>
        <dsp:cNvSpPr/>
      </dsp:nvSpPr>
      <dsp:spPr>
        <a:xfrm>
          <a:off x="1780286" y="1739303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Vārds "tik" frāzē "tik tiešām" ir liekvārdība.</a:t>
          </a:r>
          <a:endParaRPr lang="en-GB" sz="1300" kern="1200" dirty="0"/>
        </a:p>
      </dsp:txBody>
      <dsp:txXfrm>
        <a:off x="1780286" y="1739303"/>
        <a:ext cx="6500114" cy="772285"/>
      </dsp:txXfrm>
    </dsp:sp>
    <dsp:sp modelId="{529F403B-C98A-44EF-9E13-26062D545FC9}">
      <dsp:nvSpPr>
        <dsp:cNvPr id="0" name=""/>
        <dsp:cNvSpPr/>
      </dsp:nvSpPr>
      <dsp:spPr>
        <a:xfrm>
          <a:off x="1656080" y="2511588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26A85-C914-4318-87F1-EA5533BCC74F}">
      <dsp:nvSpPr>
        <dsp:cNvPr id="0" name=""/>
        <dsp:cNvSpPr/>
      </dsp:nvSpPr>
      <dsp:spPr>
        <a:xfrm>
          <a:off x="0" y="2551033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AC160-9CCE-4C8D-AE57-8E385520009A}">
      <dsp:nvSpPr>
        <dsp:cNvPr id="0" name=""/>
        <dsp:cNvSpPr/>
      </dsp:nvSpPr>
      <dsp:spPr>
        <a:xfrm>
          <a:off x="0" y="2551033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Komentārs</a:t>
          </a:r>
          <a:endParaRPr lang="en-GB" sz="2100" kern="1200" dirty="0"/>
        </a:p>
      </dsp:txBody>
      <dsp:txXfrm>
        <a:off x="0" y="2551033"/>
        <a:ext cx="1656080" cy="850344"/>
      </dsp:txXfrm>
    </dsp:sp>
    <dsp:sp modelId="{BFB2E260-E117-424A-B29B-6F576540B8C1}">
      <dsp:nvSpPr>
        <dsp:cNvPr id="0" name=""/>
        <dsp:cNvSpPr/>
      </dsp:nvSpPr>
      <dsp:spPr>
        <a:xfrm>
          <a:off x="1780286" y="2589647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 smtClean="0"/>
            <a:t>Vai vārds "tik" padara teikumu neskaidru?</a:t>
          </a:r>
          <a:endParaRPr lang="en-GB" sz="1300" kern="1200" dirty="0"/>
        </a:p>
      </dsp:txBody>
      <dsp:txXfrm>
        <a:off x="1780286" y="2589647"/>
        <a:ext cx="6500114" cy="772285"/>
      </dsp:txXfrm>
    </dsp:sp>
    <dsp:sp modelId="{53885815-F237-469A-84BC-EEF961FE0F99}">
      <dsp:nvSpPr>
        <dsp:cNvPr id="0" name=""/>
        <dsp:cNvSpPr/>
      </dsp:nvSpPr>
      <dsp:spPr>
        <a:xfrm>
          <a:off x="1656080" y="3361933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2E6F2-E197-4266-A4BB-AF4E515EC2B6}">
      <dsp:nvSpPr>
        <dsp:cNvPr id="0" name=""/>
        <dsp:cNvSpPr/>
      </dsp:nvSpPr>
      <dsp:spPr>
        <a:xfrm>
          <a:off x="0" y="0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E9011-49CA-43AC-A63B-1148DBD58B60}">
      <dsp:nvSpPr>
        <dsp:cNvPr id="0" name=""/>
        <dsp:cNvSpPr/>
      </dsp:nvSpPr>
      <dsp:spPr>
        <a:xfrm>
          <a:off x="0" y="0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Piemērs</a:t>
          </a:r>
          <a:endParaRPr lang="en-GB" sz="2000" kern="1200" dirty="0"/>
        </a:p>
      </dsp:txBody>
      <dsp:txXfrm>
        <a:off x="0" y="0"/>
        <a:ext cx="1656080" cy="850344"/>
      </dsp:txXfrm>
    </dsp:sp>
    <dsp:sp modelId="{254AE509-003C-44D3-8607-407855236FA2}">
      <dsp:nvSpPr>
        <dsp:cNvPr id="0" name=""/>
        <dsp:cNvSpPr/>
      </dsp:nvSpPr>
      <dsp:spPr>
        <a:xfrm>
          <a:off x="1780286" y="19763"/>
          <a:ext cx="6500114" cy="39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Tulk: Neizmantoja </a:t>
          </a:r>
          <a:r>
            <a:rPr lang="lv-LV" sz="1400" b="1" kern="1200" dirty="0" smtClean="0">
              <a:solidFill>
                <a:srgbClr val="FF0000"/>
              </a:solidFill>
            </a:rPr>
            <a:t>vis pareizo</a:t>
          </a:r>
          <a:r>
            <a:rPr lang="lv-LV" sz="1400" b="1" kern="1200" dirty="0" smtClean="0"/>
            <a:t> </a:t>
          </a:r>
          <a:r>
            <a:rPr lang="lv-LV" sz="1400" kern="1200" dirty="0" smtClean="0"/>
            <a:t>klasifikāciju, bet gan ierindoja zemesgabalu kategorijā “izmantojams dažādu veidu sabiedriskajiem pakalpojumiem”.</a:t>
          </a:r>
          <a:endParaRPr lang="en-GB" sz="1400" kern="1200" dirty="0"/>
        </a:p>
      </dsp:txBody>
      <dsp:txXfrm>
        <a:off x="1780286" y="19763"/>
        <a:ext cx="6500114" cy="395277"/>
      </dsp:txXfrm>
    </dsp:sp>
    <dsp:sp modelId="{BE772BCA-7F5A-4A5D-9392-653F0A2C478E}">
      <dsp:nvSpPr>
        <dsp:cNvPr id="0" name=""/>
        <dsp:cNvSpPr/>
      </dsp:nvSpPr>
      <dsp:spPr>
        <a:xfrm>
          <a:off x="1656080" y="415041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DEAD5-26C6-4BB3-A247-59980AB61E6F}">
      <dsp:nvSpPr>
        <dsp:cNvPr id="0" name=""/>
        <dsp:cNvSpPr/>
      </dsp:nvSpPr>
      <dsp:spPr>
        <a:xfrm>
          <a:off x="1780286" y="434805"/>
          <a:ext cx="6500114" cy="39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err="1" smtClean="0"/>
            <a:t>Red</a:t>
          </a:r>
          <a:r>
            <a:rPr lang="lv-LV" sz="1400" kern="1200" dirty="0" smtClean="0"/>
            <a:t>: Neizmantoja </a:t>
          </a:r>
          <a:r>
            <a:rPr lang="lv-LV" sz="1400" b="1" kern="1200" dirty="0" smtClean="0">
              <a:solidFill>
                <a:srgbClr val="FF0000"/>
              </a:solidFill>
            </a:rPr>
            <a:t>pareizo</a:t>
          </a:r>
          <a:r>
            <a:rPr lang="lv-LV" sz="1400" kern="1200" dirty="0" smtClean="0">
              <a:solidFill>
                <a:srgbClr val="FF0000"/>
              </a:solidFill>
            </a:rPr>
            <a:t> </a:t>
          </a:r>
          <a:r>
            <a:rPr lang="lv-LV" sz="1400" kern="1200" dirty="0" smtClean="0"/>
            <a:t>klasifikāciju, bet gan ierindoja zemesgabalu kategorijā “izmantojams dažādu veidu sabiedriskajiem pakalpojumiem”.</a:t>
          </a:r>
          <a:endParaRPr lang="en-GB" sz="1400" kern="1200" dirty="0"/>
        </a:p>
      </dsp:txBody>
      <dsp:txXfrm>
        <a:off x="1780286" y="434805"/>
        <a:ext cx="6500114" cy="395277"/>
      </dsp:txXfrm>
    </dsp:sp>
    <dsp:sp modelId="{42A68172-7FC0-49CF-A677-78BABCA9FEDB}">
      <dsp:nvSpPr>
        <dsp:cNvPr id="0" name=""/>
        <dsp:cNvSpPr/>
      </dsp:nvSpPr>
      <dsp:spPr>
        <a:xfrm>
          <a:off x="1656080" y="830082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40B6D-A3FF-43FC-9C3F-4BB9C1F75E46}">
      <dsp:nvSpPr>
        <dsp:cNvPr id="0" name=""/>
        <dsp:cNvSpPr/>
      </dsp:nvSpPr>
      <dsp:spPr>
        <a:xfrm>
          <a:off x="0" y="850344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94B5-DED6-4EB3-8B75-F816EE6E18F0}">
      <dsp:nvSpPr>
        <dsp:cNvPr id="0" name=""/>
        <dsp:cNvSpPr/>
      </dsp:nvSpPr>
      <dsp:spPr>
        <a:xfrm>
          <a:off x="0" y="850344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Kods</a:t>
          </a:r>
          <a:endParaRPr lang="en-GB" sz="2000" kern="1200" dirty="0"/>
        </a:p>
      </dsp:txBody>
      <dsp:txXfrm>
        <a:off x="0" y="850344"/>
        <a:ext cx="1656080" cy="850344"/>
      </dsp:txXfrm>
    </dsp:sp>
    <dsp:sp modelId="{789860C3-258A-46E5-9038-9E853520BF24}">
      <dsp:nvSpPr>
        <dsp:cNvPr id="0" name=""/>
        <dsp:cNvSpPr/>
      </dsp:nvSpPr>
      <dsp:spPr>
        <a:xfrm>
          <a:off x="1780286" y="888958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CL (CLARITY)</a:t>
          </a:r>
          <a:endParaRPr lang="en-GB" sz="1400" kern="1200" dirty="0"/>
        </a:p>
      </dsp:txBody>
      <dsp:txXfrm>
        <a:off x="1780286" y="888958"/>
        <a:ext cx="6500114" cy="772285"/>
      </dsp:txXfrm>
    </dsp:sp>
    <dsp:sp modelId="{AD097566-2F32-4403-ABF0-132962203CF6}">
      <dsp:nvSpPr>
        <dsp:cNvPr id="0" name=""/>
        <dsp:cNvSpPr/>
      </dsp:nvSpPr>
      <dsp:spPr>
        <a:xfrm>
          <a:off x="1656080" y="1661244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4352F-59EA-4954-9F39-F80A4C017EAE}">
      <dsp:nvSpPr>
        <dsp:cNvPr id="0" name=""/>
        <dsp:cNvSpPr/>
      </dsp:nvSpPr>
      <dsp:spPr>
        <a:xfrm>
          <a:off x="0" y="1700688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5684-C8DE-465E-BB6E-EE9A417CB2EB}">
      <dsp:nvSpPr>
        <dsp:cNvPr id="0" name=""/>
        <dsp:cNvSpPr/>
      </dsp:nvSpPr>
      <dsp:spPr>
        <a:xfrm>
          <a:off x="0" y="1700689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Pamatojums</a:t>
          </a:r>
          <a:endParaRPr lang="en-GB" sz="2000" kern="1200" dirty="0"/>
        </a:p>
      </dsp:txBody>
      <dsp:txXfrm>
        <a:off x="0" y="1700689"/>
        <a:ext cx="1656080" cy="850344"/>
      </dsp:txXfrm>
    </dsp:sp>
    <dsp:sp modelId="{ADDCBBB2-647C-450C-9DD2-A8D6DF21713A}">
      <dsp:nvSpPr>
        <dsp:cNvPr id="0" name=""/>
        <dsp:cNvSpPr/>
      </dsp:nvSpPr>
      <dsp:spPr>
        <a:xfrm>
          <a:off x="1780286" y="1739303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Vārds "vis" uzskatāms par liekvārdību</a:t>
          </a:r>
          <a:endParaRPr lang="en-GB" sz="1400" kern="1200" dirty="0"/>
        </a:p>
      </dsp:txBody>
      <dsp:txXfrm>
        <a:off x="1780286" y="1739303"/>
        <a:ext cx="6500114" cy="772285"/>
      </dsp:txXfrm>
    </dsp:sp>
    <dsp:sp modelId="{529F403B-C98A-44EF-9E13-26062D545FC9}">
      <dsp:nvSpPr>
        <dsp:cNvPr id="0" name=""/>
        <dsp:cNvSpPr/>
      </dsp:nvSpPr>
      <dsp:spPr>
        <a:xfrm>
          <a:off x="1656080" y="2511588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26A85-C914-4318-87F1-EA5533BCC74F}">
      <dsp:nvSpPr>
        <dsp:cNvPr id="0" name=""/>
        <dsp:cNvSpPr/>
      </dsp:nvSpPr>
      <dsp:spPr>
        <a:xfrm>
          <a:off x="0" y="2551033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AC160-9CCE-4C8D-AE57-8E385520009A}">
      <dsp:nvSpPr>
        <dsp:cNvPr id="0" name=""/>
        <dsp:cNvSpPr/>
      </dsp:nvSpPr>
      <dsp:spPr>
        <a:xfrm>
          <a:off x="0" y="2551033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smtClean="0"/>
            <a:t>Komentārs</a:t>
          </a:r>
          <a:endParaRPr lang="en-GB" sz="2000" kern="1200" dirty="0"/>
        </a:p>
      </dsp:txBody>
      <dsp:txXfrm>
        <a:off x="0" y="2551033"/>
        <a:ext cx="1656080" cy="850344"/>
      </dsp:txXfrm>
    </dsp:sp>
    <dsp:sp modelId="{BFB2E260-E117-424A-B29B-6F576540B8C1}">
      <dsp:nvSpPr>
        <dsp:cNvPr id="0" name=""/>
        <dsp:cNvSpPr/>
      </dsp:nvSpPr>
      <dsp:spPr>
        <a:xfrm>
          <a:off x="1780286" y="2589647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/>
            <a:t>Vai vārds "vis" padara teikumu neskaidru?</a:t>
          </a:r>
          <a:endParaRPr lang="en-GB" sz="1400" kern="1200" dirty="0"/>
        </a:p>
      </dsp:txBody>
      <dsp:txXfrm>
        <a:off x="1780286" y="2589647"/>
        <a:ext cx="6500114" cy="772285"/>
      </dsp:txXfrm>
    </dsp:sp>
    <dsp:sp modelId="{53885815-F237-469A-84BC-EEF961FE0F99}">
      <dsp:nvSpPr>
        <dsp:cNvPr id="0" name=""/>
        <dsp:cNvSpPr/>
      </dsp:nvSpPr>
      <dsp:spPr>
        <a:xfrm>
          <a:off x="1656080" y="3361933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2E6F2-E197-4266-A4BB-AF4E515EC2B6}">
      <dsp:nvSpPr>
        <dsp:cNvPr id="0" name=""/>
        <dsp:cNvSpPr/>
      </dsp:nvSpPr>
      <dsp:spPr>
        <a:xfrm>
          <a:off x="0" y="0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E9011-49CA-43AC-A63B-1148DBD58B60}">
      <dsp:nvSpPr>
        <dsp:cNvPr id="0" name=""/>
        <dsp:cNvSpPr/>
      </dsp:nvSpPr>
      <dsp:spPr>
        <a:xfrm>
          <a:off x="0" y="0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Piemērs</a:t>
          </a:r>
          <a:endParaRPr lang="en-GB" sz="2100" kern="1200" dirty="0"/>
        </a:p>
      </dsp:txBody>
      <dsp:txXfrm>
        <a:off x="0" y="0"/>
        <a:ext cx="1656080" cy="850344"/>
      </dsp:txXfrm>
    </dsp:sp>
    <dsp:sp modelId="{36909B18-FCFC-487E-9094-01E6FA2BA5F9}">
      <dsp:nvSpPr>
        <dsp:cNvPr id="0" name=""/>
        <dsp:cNvSpPr/>
      </dsp:nvSpPr>
      <dsp:spPr>
        <a:xfrm>
          <a:off x="1780286" y="19763"/>
          <a:ext cx="6500114" cy="39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smtClean="0"/>
            <a:t>Tulk: Līdz 1. pantā minētais atbalsts ir </a:t>
          </a:r>
          <a:r>
            <a:rPr lang="lv-LV" sz="1700" b="1" kern="1200" dirty="0" smtClean="0">
              <a:solidFill>
                <a:srgbClr val="FF0000"/>
              </a:solidFill>
            </a:rPr>
            <a:t>atgūts</a:t>
          </a:r>
          <a:r>
            <a:rPr lang="lv-LV" sz="1700" kern="1200" dirty="0" smtClean="0"/>
            <a:t>. </a:t>
          </a:r>
          <a:endParaRPr lang="en-GB" sz="1700" kern="1200" dirty="0"/>
        </a:p>
      </dsp:txBody>
      <dsp:txXfrm>
        <a:off x="1780286" y="19763"/>
        <a:ext cx="6500114" cy="395277"/>
      </dsp:txXfrm>
    </dsp:sp>
    <dsp:sp modelId="{4415AAA6-DD7B-4009-B4B3-03B42EEF9664}">
      <dsp:nvSpPr>
        <dsp:cNvPr id="0" name=""/>
        <dsp:cNvSpPr/>
      </dsp:nvSpPr>
      <dsp:spPr>
        <a:xfrm>
          <a:off x="1656080" y="415041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2F6C6-6784-43A4-8F71-A49859BC2619}">
      <dsp:nvSpPr>
        <dsp:cNvPr id="0" name=""/>
        <dsp:cNvSpPr/>
      </dsp:nvSpPr>
      <dsp:spPr>
        <a:xfrm>
          <a:off x="1780286" y="434805"/>
          <a:ext cx="6500114" cy="39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err="1" smtClean="0"/>
            <a:t>Red</a:t>
          </a:r>
          <a:r>
            <a:rPr lang="lv-LV" sz="1700" kern="1200" dirty="0" smtClean="0"/>
            <a:t>: Līdz 1. pantā minētais atbalsts ir </a:t>
          </a:r>
          <a:r>
            <a:rPr lang="lv-LV" sz="1700" b="1" kern="1200" dirty="0" smtClean="0">
              <a:solidFill>
                <a:srgbClr val="FF0000"/>
              </a:solidFill>
            </a:rPr>
            <a:t>pilnībā atgūts</a:t>
          </a:r>
          <a:r>
            <a:rPr lang="lv-LV" sz="1700" kern="1200" dirty="0" smtClean="0"/>
            <a:t>. </a:t>
          </a:r>
          <a:endParaRPr lang="en-GB" sz="1700" kern="1200" dirty="0"/>
        </a:p>
      </dsp:txBody>
      <dsp:txXfrm>
        <a:off x="1780286" y="434805"/>
        <a:ext cx="6500114" cy="395277"/>
      </dsp:txXfrm>
    </dsp:sp>
    <dsp:sp modelId="{7C203FFB-AF62-4712-9522-9AD9105B930B}">
      <dsp:nvSpPr>
        <dsp:cNvPr id="0" name=""/>
        <dsp:cNvSpPr/>
      </dsp:nvSpPr>
      <dsp:spPr>
        <a:xfrm>
          <a:off x="1656080" y="830082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40B6D-A3FF-43FC-9C3F-4BB9C1F75E46}">
      <dsp:nvSpPr>
        <dsp:cNvPr id="0" name=""/>
        <dsp:cNvSpPr/>
      </dsp:nvSpPr>
      <dsp:spPr>
        <a:xfrm>
          <a:off x="0" y="850344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A94B5-DED6-4EB3-8B75-F816EE6E18F0}">
      <dsp:nvSpPr>
        <dsp:cNvPr id="0" name=""/>
        <dsp:cNvSpPr/>
      </dsp:nvSpPr>
      <dsp:spPr>
        <a:xfrm>
          <a:off x="0" y="850344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Kods</a:t>
          </a:r>
          <a:endParaRPr lang="en-GB" sz="2100" kern="1200" dirty="0"/>
        </a:p>
      </dsp:txBody>
      <dsp:txXfrm>
        <a:off x="0" y="850344"/>
        <a:ext cx="1656080" cy="850344"/>
      </dsp:txXfrm>
    </dsp:sp>
    <dsp:sp modelId="{789860C3-258A-46E5-9038-9E853520BF24}">
      <dsp:nvSpPr>
        <dsp:cNvPr id="0" name=""/>
        <dsp:cNvSpPr/>
      </dsp:nvSpPr>
      <dsp:spPr>
        <a:xfrm>
          <a:off x="1780286" y="888958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smtClean="0"/>
            <a:t>CL (CLARITY)</a:t>
          </a:r>
          <a:endParaRPr lang="en-GB" sz="1700" kern="1200" dirty="0"/>
        </a:p>
      </dsp:txBody>
      <dsp:txXfrm>
        <a:off x="1780286" y="888958"/>
        <a:ext cx="6500114" cy="772285"/>
      </dsp:txXfrm>
    </dsp:sp>
    <dsp:sp modelId="{AD097566-2F32-4403-ABF0-132962203CF6}">
      <dsp:nvSpPr>
        <dsp:cNvPr id="0" name=""/>
        <dsp:cNvSpPr/>
      </dsp:nvSpPr>
      <dsp:spPr>
        <a:xfrm>
          <a:off x="1656080" y="1661244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4352F-59EA-4954-9F39-F80A4C017EAE}">
      <dsp:nvSpPr>
        <dsp:cNvPr id="0" name=""/>
        <dsp:cNvSpPr/>
      </dsp:nvSpPr>
      <dsp:spPr>
        <a:xfrm>
          <a:off x="0" y="1700688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5684-C8DE-465E-BB6E-EE9A417CB2EB}">
      <dsp:nvSpPr>
        <dsp:cNvPr id="0" name=""/>
        <dsp:cNvSpPr/>
      </dsp:nvSpPr>
      <dsp:spPr>
        <a:xfrm>
          <a:off x="0" y="1700689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Pamatojums</a:t>
          </a:r>
          <a:endParaRPr lang="en-GB" sz="2100" kern="1200" dirty="0"/>
        </a:p>
      </dsp:txBody>
      <dsp:txXfrm>
        <a:off x="0" y="1700689"/>
        <a:ext cx="1656080" cy="850344"/>
      </dsp:txXfrm>
    </dsp:sp>
    <dsp:sp modelId="{ADDCBBB2-647C-450C-9DD2-A8D6DF21713A}">
      <dsp:nvSpPr>
        <dsp:cNvPr id="0" name=""/>
        <dsp:cNvSpPr/>
      </dsp:nvSpPr>
      <dsp:spPr>
        <a:xfrm>
          <a:off x="1780286" y="1739303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smtClean="0"/>
            <a:t>"</a:t>
          </a:r>
          <a:r>
            <a:rPr lang="lv-LV" sz="1700" kern="1200" dirty="0" err="1" smtClean="0"/>
            <a:t>Completed</a:t>
          </a:r>
          <a:r>
            <a:rPr lang="lv-LV" sz="1700" kern="1200" dirty="0" smtClean="0"/>
            <a:t>" norāda uz pilnībā pabeigtu darbību, tāpēc "atgūts" būtu vēlamāk atveidot ar papildinājumu "pilnībā atgūts".</a:t>
          </a:r>
          <a:endParaRPr lang="en-GB" sz="1700" kern="1200" dirty="0"/>
        </a:p>
      </dsp:txBody>
      <dsp:txXfrm>
        <a:off x="1780286" y="1739303"/>
        <a:ext cx="6500114" cy="772285"/>
      </dsp:txXfrm>
    </dsp:sp>
    <dsp:sp modelId="{529F403B-C98A-44EF-9E13-26062D545FC9}">
      <dsp:nvSpPr>
        <dsp:cNvPr id="0" name=""/>
        <dsp:cNvSpPr/>
      </dsp:nvSpPr>
      <dsp:spPr>
        <a:xfrm>
          <a:off x="1656080" y="2511588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26A85-C914-4318-87F1-EA5533BCC74F}">
      <dsp:nvSpPr>
        <dsp:cNvPr id="0" name=""/>
        <dsp:cNvSpPr/>
      </dsp:nvSpPr>
      <dsp:spPr>
        <a:xfrm>
          <a:off x="0" y="2551033"/>
          <a:ext cx="828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AC160-9CCE-4C8D-AE57-8E385520009A}">
      <dsp:nvSpPr>
        <dsp:cNvPr id="0" name=""/>
        <dsp:cNvSpPr/>
      </dsp:nvSpPr>
      <dsp:spPr>
        <a:xfrm>
          <a:off x="0" y="2551033"/>
          <a:ext cx="1656080" cy="85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100" kern="1200" dirty="0" smtClean="0"/>
            <a:t>Komentārs</a:t>
          </a:r>
          <a:endParaRPr lang="en-GB" sz="2100" kern="1200" dirty="0"/>
        </a:p>
      </dsp:txBody>
      <dsp:txXfrm>
        <a:off x="0" y="2551033"/>
        <a:ext cx="1656080" cy="850344"/>
      </dsp:txXfrm>
    </dsp:sp>
    <dsp:sp modelId="{BFB2E260-E117-424A-B29B-6F576540B8C1}">
      <dsp:nvSpPr>
        <dsp:cNvPr id="0" name=""/>
        <dsp:cNvSpPr/>
      </dsp:nvSpPr>
      <dsp:spPr>
        <a:xfrm>
          <a:off x="1780286" y="2589647"/>
          <a:ext cx="6500114" cy="7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smtClean="0"/>
            <a:t>Vai “atgūts” liek domāt par nepabeigtu darbību?</a:t>
          </a:r>
          <a:endParaRPr lang="en-GB" sz="1700" kern="1200" dirty="0"/>
        </a:p>
      </dsp:txBody>
      <dsp:txXfrm>
        <a:off x="1780286" y="2589647"/>
        <a:ext cx="6500114" cy="772285"/>
      </dsp:txXfrm>
    </dsp:sp>
    <dsp:sp modelId="{53885815-F237-469A-84BC-EEF961FE0F99}">
      <dsp:nvSpPr>
        <dsp:cNvPr id="0" name=""/>
        <dsp:cNvSpPr/>
      </dsp:nvSpPr>
      <dsp:spPr>
        <a:xfrm>
          <a:off x="1656080" y="3361933"/>
          <a:ext cx="6624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ED5023-75E1-448E-A20C-1FDF635750A6}" type="datetimeFigureOut">
              <a:rPr lang="en-US" altLang="en-US"/>
              <a:pPr>
                <a:defRPr/>
              </a:pPr>
              <a:t>11/9/2017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D1EBF2-23D5-4B9E-86B9-9AB608883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144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1EBF2-23D5-4B9E-86B9-9AB60888323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36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1EBF2-23D5-4B9E-86B9-9AB60888323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36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1EBF2-23D5-4B9E-86B9-9AB60888323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36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1EBF2-23D5-4B9E-86B9-9AB60888323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36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4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nflower_Cover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-2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214438"/>
            <a:ext cx="41560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 userDrawn="1"/>
        </p:nvSpPr>
        <p:spPr>
          <a:xfrm>
            <a:off x="0" y="3638550"/>
            <a:ext cx="9144000" cy="3825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pt-PT" altLang="en-US" sz="2000" b="1" smtClean="0">
                <a:solidFill>
                  <a:srgbClr val="50276E"/>
                </a:solidFill>
              </a:rPr>
              <a:t> </a:t>
            </a:r>
            <a:endParaRPr lang="en-US" altLang="en-US" sz="2000" b="1" dirty="0" smtClean="0">
              <a:solidFill>
                <a:srgbClr val="50276E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0" y="3638550"/>
            <a:ext cx="9144000" cy="382588"/>
          </a:xfrm>
          <a:prstGeom prst="rect">
            <a:avLst/>
          </a:prstGeom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endParaRPr lang="en-US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0" y="4635500"/>
            <a:ext cx="9144000" cy="382588"/>
          </a:xfrm>
          <a:prstGeom prst="rect">
            <a:avLst/>
          </a:prstGeom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pt-PT" altLang="en-US" sz="1400" smtClean="0">
                <a:solidFill>
                  <a:schemeClr val="bg1"/>
                </a:solidFill>
              </a:rPr>
              <a:t>www.amplexor.com</a:t>
            </a:r>
            <a:endParaRPr lang="en-US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792260"/>
            <a:ext cx="9144000" cy="38604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0" y="2813050"/>
            <a:ext cx="9144000" cy="711200"/>
          </a:xfrm>
        </p:spPr>
        <p:txBody>
          <a:bodyPr/>
          <a:lstStyle>
            <a:lvl1pPr marL="0" indent="0" algn="ctr">
              <a:buNone/>
              <a:defRPr>
                <a:solidFill>
                  <a:srgbClr val="50276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8114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_Vision_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sus\Desktop\amplexor\wetransfer-577b27\2. To Upload\2. To Upload\2. Who We Are\Management\Managem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247900" y="133350"/>
            <a:ext cx="464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pt-PT" altLang="en-US" sz="2000" b="1" smtClean="0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endParaRPr lang="en-US" altLang="en-US" sz="2000" b="1" smtClean="0">
              <a:solidFill>
                <a:srgbClr val="FFFFFF"/>
              </a:solidFill>
              <a:latin typeface="Franklin Gothic Medium" pitchFamily="34" charset="0"/>
            </a:endParaRP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784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A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amplexor\wetransfer-577b27\2. To Upload\2. To Upload\11. Industries\3. ADT\im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>
            <a:off x="0" y="1404938"/>
            <a:ext cx="9144000" cy="3286125"/>
            <a:chOff x="0" y="885"/>
            <a:chExt cx="5760" cy="2070"/>
          </a:xfrm>
        </p:grpSpPr>
        <p:sp>
          <p:nvSpPr>
            <p:cNvPr id="6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325438"/>
            <a:ext cx="8229600" cy="5699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endParaRPr lang="en-US" alt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0" y="2281238"/>
            <a:ext cx="9144000" cy="2047875"/>
          </a:xfrm>
        </p:spPr>
        <p:txBody>
          <a:bodyPr lIns="914400" rIns="91440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276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r page_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amplexor\wetransfer-577b27\2. To Upload\2. To Upload\11. Industries\3. ADT\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1200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s page_A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Asus\Desktop\amplexor\wetransfer-577b27\2. To Upload\2. To Upload\11. Industries\3. ADT\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 userDrawn="1"/>
        </p:nvCxnSpPr>
        <p:spPr>
          <a:xfrm>
            <a:off x="457200" y="1281113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457200" y="4638675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6"/>
          <p:cNvSpPr>
            <a:spLocks noGrp="1"/>
          </p:cNvSpPr>
          <p:nvPr>
            <p:ph type="pic" sz="quarter" idx="70"/>
          </p:nvPr>
        </p:nvSpPr>
        <p:spPr>
          <a:xfrm>
            <a:off x="4771138" y="2501694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76"/>
          <p:cNvSpPr>
            <a:spLocks noGrp="1"/>
          </p:cNvSpPr>
          <p:nvPr>
            <p:ph type="pic" sz="quarter" idx="67"/>
          </p:nvPr>
        </p:nvSpPr>
        <p:spPr>
          <a:xfrm>
            <a:off x="3473013" y="2511703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76"/>
          <p:cNvSpPr>
            <a:spLocks noGrp="1"/>
          </p:cNvSpPr>
          <p:nvPr>
            <p:ph type="pic" sz="quarter" idx="75"/>
          </p:nvPr>
        </p:nvSpPr>
        <p:spPr>
          <a:xfrm>
            <a:off x="7349331" y="359608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76"/>
          <p:cNvSpPr>
            <a:spLocks noGrp="1"/>
          </p:cNvSpPr>
          <p:nvPr>
            <p:ph type="pic" sz="quarter" idx="73"/>
          </p:nvPr>
        </p:nvSpPr>
        <p:spPr>
          <a:xfrm>
            <a:off x="6054494" y="358237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76"/>
          <p:cNvSpPr>
            <a:spLocks noGrp="1"/>
          </p:cNvSpPr>
          <p:nvPr>
            <p:ph type="pic" sz="quarter" idx="77"/>
          </p:nvPr>
        </p:nvSpPr>
        <p:spPr>
          <a:xfrm>
            <a:off x="4771138" y="356849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76"/>
          <p:cNvSpPr>
            <a:spLocks noGrp="1"/>
          </p:cNvSpPr>
          <p:nvPr>
            <p:ph type="pic" sz="quarter" idx="74"/>
          </p:nvPr>
        </p:nvSpPr>
        <p:spPr>
          <a:xfrm>
            <a:off x="3473013" y="35785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76"/>
          <p:cNvSpPr>
            <a:spLocks noGrp="1"/>
          </p:cNvSpPr>
          <p:nvPr>
            <p:ph type="pic" sz="quarter" idx="76"/>
          </p:nvPr>
        </p:nvSpPr>
        <p:spPr>
          <a:xfrm>
            <a:off x="2197771" y="358863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76"/>
          <p:cNvSpPr>
            <a:spLocks noGrp="1"/>
          </p:cNvSpPr>
          <p:nvPr>
            <p:ph type="pic" sz="quarter" idx="78"/>
          </p:nvPr>
        </p:nvSpPr>
        <p:spPr>
          <a:xfrm>
            <a:off x="934936" y="35923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76"/>
          <p:cNvSpPr>
            <a:spLocks noGrp="1"/>
          </p:cNvSpPr>
          <p:nvPr>
            <p:ph type="pic" sz="quarter" idx="68"/>
          </p:nvPr>
        </p:nvSpPr>
        <p:spPr>
          <a:xfrm>
            <a:off x="7349331" y="251542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66"/>
          </p:nvPr>
        </p:nvSpPr>
        <p:spPr>
          <a:xfrm>
            <a:off x="6040639" y="251557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76"/>
          <p:cNvSpPr>
            <a:spLocks noGrp="1"/>
          </p:cNvSpPr>
          <p:nvPr>
            <p:ph type="pic" sz="quarter" idx="69"/>
          </p:nvPr>
        </p:nvSpPr>
        <p:spPr>
          <a:xfrm>
            <a:off x="2197771" y="252183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76"/>
          <p:cNvSpPr>
            <a:spLocks noGrp="1"/>
          </p:cNvSpPr>
          <p:nvPr>
            <p:ph type="pic" sz="quarter" idx="71"/>
          </p:nvPr>
        </p:nvSpPr>
        <p:spPr>
          <a:xfrm>
            <a:off x="934936" y="252555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76"/>
          <p:cNvSpPr>
            <a:spLocks noGrp="1"/>
          </p:cNvSpPr>
          <p:nvPr>
            <p:ph type="pic" sz="quarter" idx="60"/>
          </p:nvPr>
        </p:nvSpPr>
        <p:spPr>
          <a:xfrm>
            <a:off x="7337810" y="144862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76"/>
          <p:cNvSpPr>
            <a:spLocks noGrp="1"/>
          </p:cNvSpPr>
          <p:nvPr>
            <p:ph type="pic" sz="quarter" idx="57"/>
          </p:nvPr>
        </p:nvSpPr>
        <p:spPr>
          <a:xfrm>
            <a:off x="6056828" y="143492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76"/>
          <p:cNvSpPr>
            <a:spLocks noGrp="1"/>
          </p:cNvSpPr>
          <p:nvPr>
            <p:ph type="pic" sz="quarter" idx="63"/>
          </p:nvPr>
        </p:nvSpPr>
        <p:spPr>
          <a:xfrm>
            <a:off x="4759619" y="142103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76"/>
          <p:cNvSpPr>
            <a:spLocks noGrp="1"/>
          </p:cNvSpPr>
          <p:nvPr>
            <p:ph type="pic" sz="quarter" idx="58"/>
          </p:nvPr>
        </p:nvSpPr>
        <p:spPr>
          <a:xfrm>
            <a:off x="3461492" y="14587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76"/>
          <p:cNvSpPr>
            <a:spLocks noGrp="1"/>
          </p:cNvSpPr>
          <p:nvPr>
            <p:ph type="pic" sz="quarter" idx="61"/>
          </p:nvPr>
        </p:nvSpPr>
        <p:spPr>
          <a:xfrm>
            <a:off x="2186252" y="144118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76"/>
          <p:cNvSpPr>
            <a:spLocks noGrp="1"/>
          </p:cNvSpPr>
          <p:nvPr>
            <p:ph type="pic" sz="quarter" idx="64"/>
          </p:nvPr>
        </p:nvSpPr>
        <p:spPr>
          <a:xfrm>
            <a:off x="923415" y="14449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0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139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-2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" y="131"/>
            <a:ext cx="9140824" cy="514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2"/>
          <p:cNvGrpSpPr>
            <a:grpSpLocks noChangeAspect="1"/>
          </p:cNvGrpSpPr>
          <p:nvPr userDrawn="1"/>
        </p:nvGrpSpPr>
        <p:grpSpPr bwMode="auto">
          <a:xfrm>
            <a:off x="0" y="1404938"/>
            <a:ext cx="9144000" cy="3286125"/>
            <a:chOff x="0" y="885"/>
            <a:chExt cx="5760" cy="2070"/>
          </a:xfrm>
        </p:grpSpPr>
        <p:sp>
          <p:nvSpPr>
            <p:cNvPr id="7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0" y="2237397"/>
            <a:ext cx="9144000" cy="2047875"/>
          </a:xfrm>
        </p:spPr>
        <p:txBody>
          <a:bodyPr lIns="914400" rIns="91440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8025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r page_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titled-2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2896"/>
          </a:xfrm>
          <a:prstGeom prst="rect">
            <a:avLst/>
          </a:prstGeom>
        </p:spPr>
      </p:pic>
      <p:pic>
        <p:nvPicPr>
          <p:cNvPr id="10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983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s page_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Untitled-2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2896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457200" y="1281113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57200" y="4638675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6"/>
          <p:cNvSpPr>
            <a:spLocks noGrp="1"/>
          </p:cNvSpPr>
          <p:nvPr>
            <p:ph type="pic" sz="quarter" idx="70"/>
          </p:nvPr>
        </p:nvSpPr>
        <p:spPr>
          <a:xfrm>
            <a:off x="4771138" y="2501694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76"/>
          <p:cNvSpPr>
            <a:spLocks noGrp="1"/>
          </p:cNvSpPr>
          <p:nvPr>
            <p:ph type="pic" sz="quarter" idx="67"/>
          </p:nvPr>
        </p:nvSpPr>
        <p:spPr>
          <a:xfrm>
            <a:off x="3473013" y="2511703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76"/>
          <p:cNvSpPr>
            <a:spLocks noGrp="1"/>
          </p:cNvSpPr>
          <p:nvPr>
            <p:ph type="pic" sz="quarter" idx="75"/>
          </p:nvPr>
        </p:nvSpPr>
        <p:spPr>
          <a:xfrm>
            <a:off x="7349331" y="359608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76"/>
          <p:cNvSpPr>
            <a:spLocks noGrp="1"/>
          </p:cNvSpPr>
          <p:nvPr>
            <p:ph type="pic" sz="quarter" idx="73"/>
          </p:nvPr>
        </p:nvSpPr>
        <p:spPr>
          <a:xfrm>
            <a:off x="6054494" y="358237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76"/>
          <p:cNvSpPr>
            <a:spLocks noGrp="1"/>
          </p:cNvSpPr>
          <p:nvPr>
            <p:ph type="pic" sz="quarter" idx="77"/>
          </p:nvPr>
        </p:nvSpPr>
        <p:spPr>
          <a:xfrm>
            <a:off x="4771138" y="356849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76"/>
          <p:cNvSpPr>
            <a:spLocks noGrp="1"/>
          </p:cNvSpPr>
          <p:nvPr>
            <p:ph type="pic" sz="quarter" idx="74"/>
          </p:nvPr>
        </p:nvSpPr>
        <p:spPr>
          <a:xfrm>
            <a:off x="3473013" y="35785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76"/>
          <p:cNvSpPr>
            <a:spLocks noGrp="1"/>
          </p:cNvSpPr>
          <p:nvPr>
            <p:ph type="pic" sz="quarter" idx="76"/>
          </p:nvPr>
        </p:nvSpPr>
        <p:spPr>
          <a:xfrm>
            <a:off x="2197771" y="358863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78"/>
          </p:nvPr>
        </p:nvSpPr>
        <p:spPr>
          <a:xfrm>
            <a:off x="934936" y="35923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76"/>
          <p:cNvSpPr>
            <a:spLocks noGrp="1"/>
          </p:cNvSpPr>
          <p:nvPr>
            <p:ph type="pic" sz="quarter" idx="68"/>
          </p:nvPr>
        </p:nvSpPr>
        <p:spPr>
          <a:xfrm>
            <a:off x="7349331" y="251542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76"/>
          <p:cNvSpPr>
            <a:spLocks noGrp="1"/>
          </p:cNvSpPr>
          <p:nvPr>
            <p:ph type="pic" sz="quarter" idx="66"/>
          </p:nvPr>
        </p:nvSpPr>
        <p:spPr>
          <a:xfrm>
            <a:off x="6040639" y="251557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76"/>
          <p:cNvSpPr>
            <a:spLocks noGrp="1"/>
          </p:cNvSpPr>
          <p:nvPr>
            <p:ph type="pic" sz="quarter" idx="69"/>
          </p:nvPr>
        </p:nvSpPr>
        <p:spPr>
          <a:xfrm>
            <a:off x="2197771" y="252183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76"/>
          <p:cNvSpPr>
            <a:spLocks noGrp="1"/>
          </p:cNvSpPr>
          <p:nvPr>
            <p:ph type="pic" sz="quarter" idx="71"/>
          </p:nvPr>
        </p:nvSpPr>
        <p:spPr>
          <a:xfrm>
            <a:off x="934936" y="252555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76"/>
          <p:cNvSpPr>
            <a:spLocks noGrp="1"/>
          </p:cNvSpPr>
          <p:nvPr>
            <p:ph type="pic" sz="quarter" idx="60"/>
          </p:nvPr>
        </p:nvSpPr>
        <p:spPr>
          <a:xfrm>
            <a:off x="7337810" y="144862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76"/>
          <p:cNvSpPr>
            <a:spLocks noGrp="1"/>
          </p:cNvSpPr>
          <p:nvPr>
            <p:ph type="pic" sz="quarter" idx="57"/>
          </p:nvPr>
        </p:nvSpPr>
        <p:spPr>
          <a:xfrm>
            <a:off x="6056828" y="143492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76"/>
          <p:cNvSpPr>
            <a:spLocks noGrp="1"/>
          </p:cNvSpPr>
          <p:nvPr>
            <p:ph type="pic" sz="quarter" idx="63"/>
          </p:nvPr>
        </p:nvSpPr>
        <p:spPr>
          <a:xfrm>
            <a:off x="4759619" y="142103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76"/>
          <p:cNvSpPr>
            <a:spLocks noGrp="1"/>
          </p:cNvSpPr>
          <p:nvPr>
            <p:ph type="pic" sz="quarter" idx="58"/>
          </p:nvPr>
        </p:nvSpPr>
        <p:spPr>
          <a:xfrm>
            <a:off x="3461492" y="14587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76"/>
          <p:cNvSpPr>
            <a:spLocks noGrp="1"/>
          </p:cNvSpPr>
          <p:nvPr>
            <p:ph type="pic" sz="quarter" idx="61"/>
          </p:nvPr>
        </p:nvSpPr>
        <p:spPr>
          <a:xfrm>
            <a:off x="2186252" y="144118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76"/>
          <p:cNvSpPr>
            <a:spLocks noGrp="1"/>
          </p:cNvSpPr>
          <p:nvPr>
            <p:ph type="pic" sz="quarter" idx="64"/>
          </p:nvPr>
        </p:nvSpPr>
        <p:spPr>
          <a:xfrm>
            <a:off x="923415" y="14449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0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374732" y="325226"/>
            <a:ext cx="6394537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0476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Manufactu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amplexor\wetransfer-577b27\2. To Upload\2. To Upload\11. Industries\7. Manufacturing\im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>
            <a:off x="0" y="1404938"/>
            <a:ext cx="9144000" cy="3286125"/>
            <a:chOff x="0" y="885"/>
            <a:chExt cx="5760" cy="2070"/>
          </a:xfrm>
        </p:grpSpPr>
        <p:sp>
          <p:nvSpPr>
            <p:cNvPr id="6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1"/>
          </p:nvPr>
        </p:nvSpPr>
        <p:spPr>
          <a:xfrm>
            <a:off x="0" y="2281238"/>
            <a:ext cx="9144000" cy="2047875"/>
          </a:xfrm>
        </p:spPr>
        <p:txBody>
          <a:bodyPr lIns="914400" rIns="91440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4585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r page_Manufactu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sus\Desktop\amplexor\wetransfer-577b27\2. To Upload\2. To Upload\11. Industries\7. Manufacturing\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575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s page_Manufactu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sus\Desktop\amplexor\wetransfer-577b27\2. To Upload\2. To Upload\11. Industries\7. Manufacturing\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 userDrawn="1"/>
        </p:nvCxnSpPr>
        <p:spPr>
          <a:xfrm>
            <a:off x="457200" y="1281113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57200" y="4638675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6"/>
          <p:cNvSpPr>
            <a:spLocks noGrp="1"/>
          </p:cNvSpPr>
          <p:nvPr>
            <p:ph type="pic" sz="quarter" idx="70"/>
          </p:nvPr>
        </p:nvSpPr>
        <p:spPr>
          <a:xfrm>
            <a:off x="4771138" y="2501694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76"/>
          <p:cNvSpPr>
            <a:spLocks noGrp="1"/>
          </p:cNvSpPr>
          <p:nvPr>
            <p:ph type="pic" sz="quarter" idx="67"/>
          </p:nvPr>
        </p:nvSpPr>
        <p:spPr>
          <a:xfrm>
            <a:off x="3473013" y="2511703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76"/>
          <p:cNvSpPr>
            <a:spLocks noGrp="1"/>
          </p:cNvSpPr>
          <p:nvPr>
            <p:ph type="pic" sz="quarter" idx="75"/>
          </p:nvPr>
        </p:nvSpPr>
        <p:spPr>
          <a:xfrm>
            <a:off x="7349331" y="359608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76"/>
          <p:cNvSpPr>
            <a:spLocks noGrp="1"/>
          </p:cNvSpPr>
          <p:nvPr>
            <p:ph type="pic" sz="quarter" idx="73"/>
          </p:nvPr>
        </p:nvSpPr>
        <p:spPr>
          <a:xfrm>
            <a:off x="6054494" y="358237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76"/>
          <p:cNvSpPr>
            <a:spLocks noGrp="1"/>
          </p:cNvSpPr>
          <p:nvPr>
            <p:ph type="pic" sz="quarter" idx="77"/>
          </p:nvPr>
        </p:nvSpPr>
        <p:spPr>
          <a:xfrm>
            <a:off x="4771138" y="356849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76"/>
          <p:cNvSpPr>
            <a:spLocks noGrp="1"/>
          </p:cNvSpPr>
          <p:nvPr>
            <p:ph type="pic" sz="quarter" idx="74"/>
          </p:nvPr>
        </p:nvSpPr>
        <p:spPr>
          <a:xfrm>
            <a:off x="3473013" y="35785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76"/>
          <p:cNvSpPr>
            <a:spLocks noGrp="1"/>
          </p:cNvSpPr>
          <p:nvPr>
            <p:ph type="pic" sz="quarter" idx="76"/>
          </p:nvPr>
        </p:nvSpPr>
        <p:spPr>
          <a:xfrm>
            <a:off x="2197771" y="358863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78"/>
          </p:nvPr>
        </p:nvSpPr>
        <p:spPr>
          <a:xfrm>
            <a:off x="934936" y="35923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76"/>
          <p:cNvSpPr>
            <a:spLocks noGrp="1"/>
          </p:cNvSpPr>
          <p:nvPr>
            <p:ph type="pic" sz="quarter" idx="68"/>
          </p:nvPr>
        </p:nvSpPr>
        <p:spPr>
          <a:xfrm>
            <a:off x="7349331" y="251542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76"/>
          <p:cNvSpPr>
            <a:spLocks noGrp="1"/>
          </p:cNvSpPr>
          <p:nvPr>
            <p:ph type="pic" sz="quarter" idx="66"/>
          </p:nvPr>
        </p:nvSpPr>
        <p:spPr>
          <a:xfrm>
            <a:off x="6040639" y="251557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76"/>
          <p:cNvSpPr>
            <a:spLocks noGrp="1"/>
          </p:cNvSpPr>
          <p:nvPr>
            <p:ph type="pic" sz="quarter" idx="69"/>
          </p:nvPr>
        </p:nvSpPr>
        <p:spPr>
          <a:xfrm>
            <a:off x="2197771" y="252183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76"/>
          <p:cNvSpPr>
            <a:spLocks noGrp="1"/>
          </p:cNvSpPr>
          <p:nvPr>
            <p:ph type="pic" sz="quarter" idx="71"/>
          </p:nvPr>
        </p:nvSpPr>
        <p:spPr>
          <a:xfrm>
            <a:off x="934936" y="252555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76"/>
          <p:cNvSpPr>
            <a:spLocks noGrp="1"/>
          </p:cNvSpPr>
          <p:nvPr>
            <p:ph type="pic" sz="quarter" idx="60"/>
          </p:nvPr>
        </p:nvSpPr>
        <p:spPr>
          <a:xfrm>
            <a:off x="7337810" y="144862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76"/>
          <p:cNvSpPr>
            <a:spLocks noGrp="1"/>
          </p:cNvSpPr>
          <p:nvPr>
            <p:ph type="pic" sz="quarter" idx="57"/>
          </p:nvPr>
        </p:nvSpPr>
        <p:spPr>
          <a:xfrm>
            <a:off x="6056828" y="143492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76"/>
          <p:cNvSpPr>
            <a:spLocks noGrp="1"/>
          </p:cNvSpPr>
          <p:nvPr>
            <p:ph type="pic" sz="quarter" idx="63"/>
          </p:nvPr>
        </p:nvSpPr>
        <p:spPr>
          <a:xfrm>
            <a:off x="4759619" y="142103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76"/>
          <p:cNvSpPr>
            <a:spLocks noGrp="1"/>
          </p:cNvSpPr>
          <p:nvPr>
            <p:ph type="pic" sz="quarter" idx="58"/>
          </p:nvPr>
        </p:nvSpPr>
        <p:spPr>
          <a:xfrm>
            <a:off x="3461492" y="14587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76"/>
          <p:cNvSpPr>
            <a:spLocks noGrp="1"/>
          </p:cNvSpPr>
          <p:nvPr>
            <p:ph type="pic" sz="quarter" idx="61"/>
          </p:nvPr>
        </p:nvSpPr>
        <p:spPr>
          <a:xfrm>
            <a:off x="2186252" y="144118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76"/>
          <p:cNvSpPr>
            <a:spLocks noGrp="1"/>
          </p:cNvSpPr>
          <p:nvPr>
            <p:ph type="pic" sz="quarter" idx="64"/>
          </p:nvPr>
        </p:nvSpPr>
        <p:spPr>
          <a:xfrm>
            <a:off x="923415" y="14449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0"/>
          </p:nvPr>
        </p:nvSpPr>
        <p:spPr>
          <a:xfrm>
            <a:off x="0" y="82589"/>
            <a:ext cx="9147175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843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nflower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-2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>
            <a:off x="0" y="1404938"/>
            <a:ext cx="9144000" cy="3286125"/>
            <a:chOff x="0" y="885"/>
            <a:chExt cx="5760" cy="2070"/>
          </a:xfrm>
        </p:grpSpPr>
        <p:sp>
          <p:nvSpPr>
            <p:cNvPr id="7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44500" y="2273036"/>
            <a:ext cx="8280400" cy="2061956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97361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amplexor\wetransfer-577b27\2. To Upload\2. To Upload\11. Industries\5. Energy\im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>
            <a:off x="0" y="1404938"/>
            <a:ext cx="9144000" cy="3286125"/>
            <a:chOff x="0" y="885"/>
            <a:chExt cx="5760" cy="2070"/>
          </a:xfrm>
        </p:grpSpPr>
        <p:sp>
          <p:nvSpPr>
            <p:cNvPr id="6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1"/>
          </p:nvPr>
        </p:nvSpPr>
        <p:spPr>
          <a:xfrm>
            <a:off x="0" y="2281238"/>
            <a:ext cx="9144000" cy="2047875"/>
          </a:xfrm>
        </p:spPr>
        <p:txBody>
          <a:bodyPr lIns="914400" rIns="91440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01593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er page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sus\Desktop\amplexor\wetransfer-577b27\2. To Upload\2. To Upload\11. Industries\5. Energy\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6210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s page_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sus\Desktop\amplexor\wetransfer-577b27\2. To Upload\2. To Upload\11. Industries\5. Energy\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 userDrawn="1"/>
        </p:nvCxnSpPr>
        <p:spPr>
          <a:xfrm>
            <a:off x="457200" y="1281113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57200" y="4638675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6"/>
          <p:cNvSpPr>
            <a:spLocks noGrp="1"/>
          </p:cNvSpPr>
          <p:nvPr>
            <p:ph type="pic" sz="quarter" idx="70"/>
          </p:nvPr>
        </p:nvSpPr>
        <p:spPr>
          <a:xfrm>
            <a:off x="4771138" y="2501694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76"/>
          <p:cNvSpPr>
            <a:spLocks noGrp="1"/>
          </p:cNvSpPr>
          <p:nvPr>
            <p:ph type="pic" sz="quarter" idx="67"/>
          </p:nvPr>
        </p:nvSpPr>
        <p:spPr>
          <a:xfrm>
            <a:off x="3473013" y="2511703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76"/>
          <p:cNvSpPr>
            <a:spLocks noGrp="1"/>
          </p:cNvSpPr>
          <p:nvPr>
            <p:ph type="pic" sz="quarter" idx="75"/>
          </p:nvPr>
        </p:nvSpPr>
        <p:spPr>
          <a:xfrm>
            <a:off x="7349331" y="359608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76"/>
          <p:cNvSpPr>
            <a:spLocks noGrp="1"/>
          </p:cNvSpPr>
          <p:nvPr>
            <p:ph type="pic" sz="quarter" idx="73"/>
          </p:nvPr>
        </p:nvSpPr>
        <p:spPr>
          <a:xfrm>
            <a:off x="6054494" y="358237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76"/>
          <p:cNvSpPr>
            <a:spLocks noGrp="1"/>
          </p:cNvSpPr>
          <p:nvPr>
            <p:ph type="pic" sz="quarter" idx="77"/>
          </p:nvPr>
        </p:nvSpPr>
        <p:spPr>
          <a:xfrm>
            <a:off x="4771138" y="356849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76"/>
          <p:cNvSpPr>
            <a:spLocks noGrp="1"/>
          </p:cNvSpPr>
          <p:nvPr>
            <p:ph type="pic" sz="quarter" idx="74"/>
          </p:nvPr>
        </p:nvSpPr>
        <p:spPr>
          <a:xfrm>
            <a:off x="3473013" y="35785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76"/>
          <p:cNvSpPr>
            <a:spLocks noGrp="1"/>
          </p:cNvSpPr>
          <p:nvPr>
            <p:ph type="pic" sz="quarter" idx="76"/>
          </p:nvPr>
        </p:nvSpPr>
        <p:spPr>
          <a:xfrm>
            <a:off x="2197771" y="358863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78"/>
          </p:nvPr>
        </p:nvSpPr>
        <p:spPr>
          <a:xfrm>
            <a:off x="934936" y="35923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76"/>
          <p:cNvSpPr>
            <a:spLocks noGrp="1"/>
          </p:cNvSpPr>
          <p:nvPr>
            <p:ph type="pic" sz="quarter" idx="68"/>
          </p:nvPr>
        </p:nvSpPr>
        <p:spPr>
          <a:xfrm>
            <a:off x="7349331" y="251542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76"/>
          <p:cNvSpPr>
            <a:spLocks noGrp="1"/>
          </p:cNvSpPr>
          <p:nvPr>
            <p:ph type="pic" sz="quarter" idx="66"/>
          </p:nvPr>
        </p:nvSpPr>
        <p:spPr>
          <a:xfrm>
            <a:off x="6040639" y="251557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76"/>
          <p:cNvSpPr>
            <a:spLocks noGrp="1"/>
          </p:cNvSpPr>
          <p:nvPr>
            <p:ph type="pic" sz="quarter" idx="69"/>
          </p:nvPr>
        </p:nvSpPr>
        <p:spPr>
          <a:xfrm>
            <a:off x="2197771" y="252183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76"/>
          <p:cNvSpPr>
            <a:spLocks noGrp="1"/>
          </p:cNvSpPr>
          <p:nvPr>
            <p:ph type="pic" sz="quarter" idx="71"/>
          </p:nvPr>
        </p:nvSpPr>
        <p:spPr>
          <a:xfrm>
            <a:off x="934936" y="252555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76"/>
          <p:cNvSpPr>
            <a:spLocks noGrp="1"/>
          </p:cNvSpPr>
          <p:nvPr>
            <p:ph type="pic" sz="quarter" idx="60"/>
          </p:nvPr>
        </p:nvSpPr>
        <p:spPr>
          <a:xfrm>
            <a:off x="7337810" y="144862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76"/>
          <p:cNvSpPr>
            <a:spLocks noGrp="1"/>
          </p:cNvSpPr>
          <p:nvPr>
            <p:ph type="pic" sz="quarter" idx="57"/>
          </p:nvPr>
        </p:nvSpPr>
        <p:spPr>
          <a:xfrm>
            <a:off x="6056828" y="143492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76"/>
          <p:cNvSpPr>
            <a:spLocks noGrp="1"/>
          </p:cNvSpPr>
          <p:nvPr>
            <p:ph type="pic" sz="quarter" idx="63"/>
          </p:nvPr>
        </p:nvSpPr>
        <p:spPr>
          <a:xfrm>
            <a:off x="4759619" y="142103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76"/>
          <p:cNvSpPr>
            <a:spLocks noGrp="1"/>
          </p:cNvSpPr>
          <p:nvPr>
            <p:ph type="pic" sz="quarter" idx="58"/>
          </p:nvPr>
        </p:nvSpPr>
        <p:spPr>
          <a:xfrm>
            <a:off x="3461492" y="14587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76"/>
          <p:cNvSpPr>
            <a:spLocks noGrp="1"/>
          </p:cNvSpPr>
          <p:nvPr>
            <p:ph type="pic" sz="quarter" idx="61"/>
          </p:nvPr>
        </p:nvSpPr>
        <p:spPr>
          <a:xfrm>
            <a:off x="2186252" y="144118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76"/>
          <p:cNvSpPr>
            <a:spLocks noGrp="1"/>
          </p:cNvSpPr>
          <p:nvPr>
            <p:ph type="pic" sz="quarter" idx="64"/>
          </p:nvPr>
        </p:nvSpPr>
        <p:spPr>
          <a:xfrm>
            <a:off x="923415" y="14449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0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017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F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>
            <a:off x="0" y="1404938"/>
            <a:ext cx="9144000" cy="3286125"/>
            <a:chOff x="0" y="885"/>
            <a:chExt cx="5760" cy="2070"/>
          </a:xfrm>
        </p:grpSpPr>
        <p:sp>
          <p:nvSpPr>
            <p:cNvPr id="6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0" y="2281238"/>
            <a:ext cx="9144000" cy="2047875"/>
          </a:xfrm>
        </p:spPr>
        <p:txBody>
          <a:bodyPr lIns="914400" rIns="91440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1208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ner page_F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5034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8469" y="325226"/>
            <a:ext cx="6407063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6577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s page_F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4288"/>
            <a:ext cx="9150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 userDrawn="1"/>
        </p:nvCxnSpPr>
        <p:spPr>
          <a:xfrm>
            <a:off x="457200" y="1281113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57200" y="4638675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6"/>
          <p:cNvSpPr>
            <a:spLocks noGrp="1"/>
          </p:cNvSpPr>
          <p:nvPr>
            <p:ph type="pic" sz="quarter" idx="70"/>
          </p:nvPr>
        </p:nvSpPr>
        <p:spPr>
          <a:xfrm>
            <a:off x="4771138" y="2501694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76"/>
          <p:cNvSpPr>
            <a:spLocks noGrp="1"/>
          </p:cNvSpPr>
          <p:nvPr>
            <p:ph type="pic" sz="quarter" idx="67"/>
          </p:nvPr>
        </p:nvSpPr>
        <p:spPr>
          <a:xfrm>
            <a:off x="3473013" y="2511703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76"/>
          <p:cNvSpPr>
            <a:spLocks noGrp="1"/>
          </p:cNvSpPr>
          <p:nvPr>
            <p:ph type="pic" sz="quarter" idx="75"/>
          </p:nvPr>
        </p:nvSpPr>
        <p:spPr>
          <a:xfrm>
            <a:off x="7349331" y="359608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76"/>
          <p:cNvSpPr>
            <a:spLocks noGrp="1"/>
          </p:cNvSpPr>
          <p:nvPr>
            <p:ph type="pic" sz="quarter" idx="73"/>
          </p:nvPr>
        </p:nvSpPr>
        <p:spPr>
          <a:xfrm>
            <a:off x="6054494" y="358237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76"/>
          <p:cNvSpPr>
            <a:spLocks noGrp="1"/>
          </p:cNvSpPr>
          <p:nvPr>
            <p:ph type="pic" sz="quarter" idx="77"/>
          </p:nvPr>
        </p:nvSpPr>
        <p:spPr>
          <a:xfrm>
            <a:off x="4771138" y="356849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76"/>
          <p:cNvSpPr>
            <a:spLocks noGrp="1"/>
          </p:cNvSpPr>
          <p:nvPr>
            <p:ph type="pic" sz="quarter" idx="74"/>
          </p:nvPr>
        </p:nvSpPr>
        <p:spPr>
          <a:xfrm>
            <a:off x="3473013" y="35785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76"/>
          <p:cNvSpPr>
            <a:spLocks noGrp="1"/>
          </p:cNvSpPr>
          <p:nvPr>
            <p:ph type="pic" sz="quarter" idx="76"/>
          </p:nvPr>
        </p:nvSpPr>
        <p:spPr>
          <a:xfrm>
            <a:off x="2197771" y="358863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78"/>
          </p:nvPr>
        </p:nvSpPr>
        <p:spPr>
          <a:xfrm>
            <a:off x="934936" y="35923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76"/>
          <p:cNvSpPr>
            <a:spLocks noGrp="1"/>
          </p:cNvSpPr>
          <p:nvPr>
            <p:ph type="pic" sz="quarter" idx="68"/>
          </p:nvPr>
        </p:nvSpPr>
        <p:spPr>
          <a:xfrm>
            <a:off x="7349331" y="251542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76"/>
          <p:cNvSpPr>
            <a:spLocks noGrp="1"/>
          </p:cNvSpPr>
          <p:nvPr>
            <p:ph type="pic" sz="quarter" idx="66"/>
          </p:nvPr>
        </p:nvSpPr>
        <p:spPr>
          <a:xfrm>
            <a:off x="6040639" y="251557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76"/>
          <p:cNvSpPr>
            <a:spLocks noGrp="1"/>
          </p:cNvSpPr>
          <p:nvPr>
            <p:ph type="pic" sz="quarter" idx="69"/>
          </p:nvPr>
        </p:nvSpPr>
        <p:spPr>
          <a:xfrm>
            <a:off x="2197771" y="252183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76"/>
          <p:cNvSpPr>
            <a:spLocks noGrp="1"/>
          </p:cNvSpPr>
          <p:nvPr>
            <p:ph type="pic" sz="quarter" idx="71"/>
          </p:nvPr>
        </p:nvSpPr>
        <p:spPr>
          <a:xfrm>
            <a:off x="934936" y="252555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76"/>
          <p:cNvSpPr>
            <a:spLocks noGrp="1"/>
          </p:cNvSpPr>
          <p:nvPr>
            <p:ph type="pic" sz="quarter" idx="60"/>
          </p:nvPr>
        </p:nvSpPr>
        <p:spPr>
          <a:xfrm>
            <a:off x="7337810" y="144862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76"/>
          <p:cNvSpPr>
            <a:spLocks noGrp="1"/>
          </p:cNvSpPr>
          <p:nvPr>
            <p:ph type="pic" sz="quarter" idx="57"/>
          </p:nvPr>
        </p:nvSpPr>
        <p:spPr>
          <a:xfrm>
            <a:off x="6056828" y="143492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76"/>
          <p:cNvSpPr>
            <a:spLocks noGrp="1"/>
          </p:cNvSpPr>
          <p:nvPr>
            <p:ph type="pic" sz="quarter" idx="63"/>
          </p:nvPr>
        </p:nvSpPr>
        <p:spPr>
          <a:xfrm>
            <a:off x="4759619" y="142103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76"/>
          <p:cNvSpPr>
            <a:spLocks noGrp="1"/>
          </p:cNvSpPr>
          <p:nvPr>
            <p:ph type="pic" sz="quarter" idx="58"/>
          </p:nvPr>
        </p:nvSpPr>
        <p:spPr>
          <a:xfrm>
            <a:off x="3461492" y="14587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76"/>
          <p:cNvSpPr>
            <a:spLocks noGrp="1"/>
          </p:cNvSpPr>
          <p:nvPr>
            <p:ph type="pic" sz="quarter" idx="61"/>
          </p:nvPr>
        </p:nvSpPr>
        <p:spPr>
          <a:xfrm>
            <a:off x="2186252" y="144118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76"/>
          <p:cNvSpPr>
            <a:spLocks noGrp="1"/>
          </p:cNvSpPr>
          <p:nvPr>
            <p:ph type="pic" sz="quarter" idx="64"/>
          </p:nvPr>
        </p:nvSpPr>
        <p:spPr>
          <a:xfrm>
            <a:off x="923415" y="14449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0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5006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Public S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>
            <a:off x="0" y="1404938"/>
            <a:ext cx="9144000" cy="3286125"/>
            <a:chOff x="0" y="885"/>
            <a:chExt cx="5760" cy="2070"/>
          </a:xfrm>
        </p:grpSpPr>
        <p:sp>
          <p:nvSpPr>
            <p:cNvPr id="6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1"/>
          </p:nvPr>
        </p:nvSpPr>
        <p:spPr>
          <a:xfrm>
            <a:off x="0" y="2281238"/>
            <a:ext cx="9144000" cy="2047875"/>
          </a:xfrm>
        </p:spPr>
        <p:txBody>
          <a:bodyPr lIns="914400" rIns="91440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37475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ner page_F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47175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5807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s_Public S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 userDrawn="1"/>
        </p:nvCxnSpPr>
        <p:spPr>
          <a:xfrm>
            <a:off x="457200" y="1281113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57200" y="4638675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6"/>
          <p:cNvSpPr>
            <a:spLocks noGrp="1"/>
          </p:cNvSpPr>
          <p:nvPr>
            <p:ph type="pic" sz="quarter" idx="70"/>
          </p:nvPr>
        </p:nvSpPr>
        <p:spPr>
          <a:xfrm>
            <a:off x="4771138" y="2501694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76"/>
          <p:cNvSpPr>
            <a:spLocks noGrp="1"/>
          </p:cNvSpPr>
          <p:nvPr>
            <p:ph type="pic" sz="quarter" idx="67"/>
          </p:nvPr>
        </p:nvSpPr>
        <p:spPr>
          <a:xfrm>
            <a:off x="3473013" y="2511703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76"/>
          <p:cNvSpPr>
            <a:spLocks noGrp="1"/>
          </p:cNvSpPr>
          <p:nvPr>
            <p:ph type="pic" sz="quarter" idx="75"/>
          </p:nvPr>
        </p:nvSpPr>
        <p:spPr>
          <a:xfrm>
            <a:off x="7349331" y="359608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76"/>
          <p:cNvSpPr>
            <a:spLocks noGrp="1"/>
          </p:cNvSpPr>
          <p:nvPr>
            <p:ph type="pic" sz="quarter" idx="73"/>
          </p:nvPr>
        </p:nvSpPr>
        <p:spPr>
          <a:xfrm>
            <a:off x="6054494" y="358237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76"/>
          <p:cNvSpPr>
            <a:spLocks noGrp="1"/>
          </p:cNvSpPr>
          <p:nvPr>
            <p:ph type="pic" sz="quarter" idx="77"/>
          </p:nvPr>
        </p:nvSpPr>
        <p:spPr>
          <a:xfrm>
            <a:off x="4771138" y="356849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76"/>
          <p:cNvSpPr>
            <a:spLocks noGrp="1"/>
          </p:cNvSpPr>
          <p:nvPr>
            <p:ph type="pic" sz="quarter" idx="74"/>
          </p:nvPr>
        </p:nvSpPr>
        <p:spPr>
          <a:xfrm>
            <a:off x="3473013" y="35785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76"/>
          <p:cNvSpPr>
            <a:spLocks noGrp="1"/>
          </p:cNvSpPr>
          <p:nvPr>
            <p:ph type="pic" sz="quarter" idx="76"/>
          </p:nvPr>
        </p:nvSpPr>
        <p:spPr>
          <a:xfrm>
            <a:off x="2197771" y="358863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78"/>
          </p:nvPr>
        </p:nvSpPr>
        <p:spPr>
          <a:xfrm>
            <a:off x="934936" y="35923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76"/>
          <p:cNvSpPr>
            <a:spLocks noGrp="1"/>
          </p:cNvSpPr>
          <p:nvPr>
            <p:ph type="pic" sz="quarter" idx="68"/>
          </p:nvPr>
        </p:nvSpPr>
        <p:spPr>
          <a:xfrm>
            <a:off x="7349331" y="251542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76"/>
          <p:cNvSpPr>
            <a:spLocks noGrp="1"/>
          </p:cNvSpPr>
          <p:nvPr>
            <p:ph type="pic" sz="quarter" idx="66"/>
          </p:nvPr>
        </p:nvSpPr>
        <p:spPr>
          <a:xfrm>
            <a:off x="6040639" y="251557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76"/>
          <p:cNvSpPr>
            <a:spLocks noGrp="1"/>
          </p:cNvSpPr>
          <p:nvPr>
            <p:ph type="pic" sz="quarter" idx="69"/>
          </p:nvPr>
        </p:nvSpPr>
        <p:spPr>
          <a:xfrm>
            <a:off x="2197771" y="252183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76"/>
          <p:cNvSpPr>
            <a:spLocks noGrp="1"/>
          </p:cNvSpPr>
          <p:nvPr>
            <p:ph type="pic" sz="quarter" idx="71"/>
          </p:nvPr>
        </p:nvSpPr>
        <p:spPr>
          <a:xfrm>
            <a:off x="934936" y="252555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76"/>
          <p:cNvSpPr>
            <a:spLocks noGrp="1"/>
          </p:cNvSpPr>
          <p:nvPr>
            <p:ph type="pic" sz="quarter" idx="60"/>
          </p:nvPr>
        </p:nvSpPr>
        <p:spPr>
          <a:xfrm>
            <a:off x="7337810" y="144862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76"/>
          <p:cNvSpPr>
            <a:spLocks noGrp="1"/>
          </p:cNvSpPr>
          <p:nvPr>
            <p:ph type="pic" sz="quarter" idx="57"/>
          </p:nvPr>
        </p:nvSpPr>
        <p:spPr>
          <a:xfrm>
            <a:off x="6056828" y="143492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76"/>
          <p:cNvSpPr>
            <a:spLocks noGrp="1"/>
          </p:cNvSpPr>
          <p:nvPr>
            <p:ph type="pic" sz="quarter" idx="63"/>
          </p:nvPr>
        </p:nvSpPr>
        <p:spPr>
          <a:xfrm>
            <a:off x="4759619" y="142103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76"/>
          <p:cNvSpPr>
            <a:spLocks noGrp="1"/>
          </p:cNvSpPr>
          <p:nvPr>
            <p:ph type="pic" sz="quarter" idx="58"/>
          </p:nvPr>
        </p:nvSpPr>
        <p:spPr>
          <a:xfrm>
            <a:off x="3461492" y="14587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76"/>
          <p:cNvSpPr>
            <a:spLocks noGrp="1"/>
          </p:cNvSpPr>
          <p:nvPr>
            <p:ph type="pic" sz="quarter" idx="61"/>
          </p:nvPr>
        </p:nvSpPr>
        <p:spPr>
          <a:xfrm>
            <a:off x="2186252" y="144118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76"/>
          <p:cNvSpPr>
            <a:spLocks noGrp="1"/>
          </p:cNvSpPr>
          <p:nvPr>
            <p:ph type="pic" sz="quarter" idx="64"/>
          </p:nvPr>
        </p:nvSpPr>
        <p:spPr>
          <a:xfrm>
            <a:off x="923415" y="14449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0"/>
          </p:nvPr>
        </p:nvSpPr>
        <p:spPr>
          <a:xfrm>
            <a:off x="-3175" y="82589"/>
            <a:ext cx="9150350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013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Global Content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556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 flipV="1">
            <a:off x="0" y="1011238"/>
            <a:ext cx="9144000" cy="3286125"/>
            <a:chOff x="0" y="885"/>
            <a:chExt cx="5760" cy="2070"/>
          </a:xfrm>
        </p:grpSpPr>
        <p:sp>
          <p:nvSpPr>
            <p:cNvPr id="6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0" y="1379366"/>
            <a:ext cx="9144000" cy="2047875"/>
          </a:xfrm>
        </p:spPr>
        <p:txBody>
          <a:bodyPr lIns="914400" rIns="91440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9134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nflower_Inner_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374732" y="369094"/>
            <a:ext cx="6394537" cy="526255"/>
          </a:xfrm>
        </p:spPr>
        <p:txBody>
          <a:bodyPr>
            <a:normAutofit/>
          </a:bodyPr>
          <a:lstStyle>
            <a:lvl1pPr marL="0" indent="0">
              <a:defRPr sz="2000" b="1" cap="all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0" y="119313"/>
            <a:ext cx="9144000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5"/>
            <a:ext cx="8280400" cy="274140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34242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ner page_Global Content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3" y="0"/>
            <a:ext cx="914494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4481513"/>
            <a:ext cx="9493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2247900" y="361950"/>
            <a:ext cx="464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endParaRPr lang="en-US" altLang="en-US" sz="2000" b="1" smtClean="0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6787B7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47175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7920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_Digital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556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 flipV="1">
            <a:off x="0" y="1011238"/>
            <a:ext cx="9144000" cy="3286125"/>
            <a:chOff x="0" y="885"/>
            <a:chExt cx="5760" cy="2070"/>
          </a:xfrm>
        </p:grpSpPr>
        <p:sp>
          <p:nvSpPr>
            <p:cNvPr id="6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0" y="1379366"/>
            <a:ext cx="9144000" cy="2047875"/>
          </a:xfrm>
        </p:spPr>
        <p:txBody>
          <a:bodyPr lIns="914400" rIns="91440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77643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ner page_Digital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4481513"/>
            <a:ext cx="9493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85CC98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6610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ies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amplexor\wetransfer-577b27\2. To Upload\2. To Upload\10. Our Costumers\im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>
            <a:off x="0" y="1404938"/>
            <a:ext cx="9144000" cy="3286125"/>
            <a:chOff x="0" y="885"/>
            <a:chExt cx="5760" cy="2070"/>
          </a:xfrm>
        </p:grpSpPr>
        <p:sp>
          <p:nvSpPr>
            <p:cNvPr id="7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0" y="2292523"/>
            <a:ext cx="9144000" cy="2036590"/>
          </a:xfrm>
        </p:spPr>
        <p:txBody>
          <a:bodyPr lIns="914400" rIns="91440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6461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ner pag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amplexor\wetransfer-577b27\2. To Upload\2. To Upload\10. Our Costumers\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120775"/>
            <a:ext cx="539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4237" y="1120775"/>
            <a:ext cx="1647913" cy="921385"/>
          </a:xfrm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12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54444"/>
            <a:ext cx="8369300" cy="247089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386725" y="325226"/>
            <a:ext cx="637055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3035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ner pag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573088" y="1016000"/>
            <a:ext cx="1130300" cy="113188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7" name="Picture 2" descr="C:\Users\Asus\Desktop\amplexor\wetransfer-577b27\2. To Upload\2. To Upload\10. Our Costumers\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120775"/>
            <a:ext cx="539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34" name="Picture Placeholder 5133"/>
          <p:cNvSpPr>
            <a:spLocks noGrp="1"/>
          </p:cNvSpPr>
          <p:nvPr>
            <p:ph type="pic" sz="quarter" idx="12"/>
          </p:nvPr>
        </p:nvSpPr>
        <p:spPr>
          <a:xfrm>
            <a:off x="582196" y="1019991"/>
            <a:ext cx="1121645" cy="1127124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44" name="Text Placeholder 5143"/>
          <p:cNvSpPr>
            <a:spLocks noGrp="1"/>
          </p:cNvSpPr>
          <p:nvPr>
            <p:ph type="body" sz="quarter" idx="13"/>
          </p:nvPr>
        </p:nvSpPr>
        <p:spPr>
          <a:xfrm>
            <a:off x="2152649" y="2101850"/>
            <a:ext cx="5731669" cy="2292350"/>
          </a:xfrm>
        </p:spPr>
        <p:txBody>
          <a:bodyPr/>
          <a:lstStyle>
            <a:lvl1pPr marL="0" indent="0">
              <a:buNone/>
              <a:defRPr sz="1100" i="1"/>
            </a:lvl1pPr>
            <a:lvl2pPr marL="457200" indent="0">
              <a:buNone/>
              <a:defRPr sz="1100"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386725" y="325226"/>
            <a:ext cx="637055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2770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ner pag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amplexor\wetransfer-577b27\2. To Upload\2. To Upload\10. Our Costumers\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120775"/>
            <a:ext cx="539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>
            <a:spLocks noGrp="1"/>
          </p:cNvSpPr>
          <p:nvPr>
            <p:ph type="body" idx="11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4237" y="1120775"/>
            <a:ext cx="1647913" cy="921385"/>
          </a:xfrm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12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54444"/>
            <a:ext cx="8369300" cy="247089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386725" y="325226"/>
            <a:ext cx="637055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8972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ferences pag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sus\Desktop\amplexor\wetransfer-577b27\2. To Upload\2. To Upload\10. Our Costumers\im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 userDrawn="1"/>
        </p:nvCxnSpPr>
        <p:spPr>
          <a:xfrm>
            <a:off x="457200" y="1281113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57200" y="4638675"/>
            <a:ext cx="8229600" cy="0"/>
          </a:xfrm>
          <a:prstGeom prst="line">
            <a:avLst/>
          </a:prstGeom>
          <a:ln w="12700">
            <a:solidFill>
              <a:srgbClr val="5027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6"/>
          <p:cNvSpPr>
            <a:spLocks noGrp="1"/>
          </p:cNvSpPr>
          <p:nvPr>
            <p:ph type="pic" sz="quarter" idx="70"/>
          </p:nvPr>
        </p:nvSpPr>
        <p:spPr>
          <a:xfrm>
            <a:off x="4771138" y="2501694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76"/>
          <p:cNvSpPr>
            <a:spLocks noGrp="1"/>
          </p:cNvSpPr>
          <p:nvPr>
            <p:ph type="pic" sz="quarter" idx="67"/>
          </p:nvPr>
        </p:nvSpPr>
        <p:spPr>
          <a:xfrm>
            <a:off x="3473013" y="2511703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76"/>
          <p:cNvSpPr>
            <a:spLocks noGrp="1"/>
          </p:cNvSpPr>
          <p:nvPr>
            <p:ph type="pic" sz="quarter" idx="75"/>
          </p:nvPr>
        </p:nvSpPr>
        <p:spPr>
          <a:xfrm>
            <a:off x="7349331" y="359608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76"/>
          <p:cNvSpPr>
            <a:spLocks noGrp="1"/>
          </p:cNvSpPr>
          <p:nvPr>
            <p:ph type="pic" sz="quarter" idx="73"/>
          </p:nvPr>
        </p:nvSpPr>
        <p:spPr>
          <a:xfrm>
            <a:off x="6054494" y="358237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76"/>
          <p:cNvSpPr>
            <a:spLocks noGrp="1"/>
          </p:cNvSpPr>
          <p:nvPr>
            <p:ph type="pic" sz="quarter" idx="77"/>
          </p:nvPr>
        </p:nvSpPr>
        <p:spPr>
          <a:xfrm>
            <a:off x="4771138" y="356849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76"/>
          <p:cNvSpPr>
            <a:spLocks noGrp="1"/>
          </p:cNvSpPr>
          <p:nvPr>
            <p:ph type="pic" sz="quarter" idx="74"/>
          </p:nvPr>
        </p:nvSpPr>
        <p:spPr>
          <a:xfrm>
            <a:off x="3473013" y="35785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76"/>
          <p:cNvSpPr>
            <a:spLocks noGrp="1"/>
          </p:cNvSpPr>
          <p:nvPr>
            <p:ph type="pic" sz="quarter" idx="76"/>
          </p:nvPr>
        </p:nvSpPr>
        <p:spPr>
          <a:xfrm>
            <a:off x="2197771" y="358863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78"/>
          </p:nvPr>
        </p:nvSpPr>
        <p:spPr>
          <a:xfrm>
            <a:off x="934936" y="35923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76"/>
          <p:cNvSpPr>
            <a:spLocks noGrp="1"/>
          </p:cNvSpPr>
          <p:nvPr>
            <p:ph type="pic" sz="quarter" idx="68"/>
          </p:nvPr>
        </p:nvSpPr>
        <p:spPr>
          <a:xfrm>
            <a:off x="7349331" y="251542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76"/>
          <p:cNvSpPr>
            <a:spLocks noGrp="1"/>
          </p:cNvSpPr>
          <p:nvPr>
            <p:ph type="pic" sz="quarter" idx="66"/>
          </p:nvPr>
        </p:nvSpPr>
        <p:spPr>
          <a:xfrm>
            <a:off x="6040639" y="2515579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Picture Placeholder 76"/>
          <p:cNvSpPr>
            <a:spLocks noGrp="1"/>
          </p:cNvSpPr>
          <p:nvPr>
            <p:ph type="pic" sz="quarter" idx="69"/>
          </p:nvPr>
        </p:nvSpPr>
        <p:spPr>
          <a:xfrm>
            <a:off x="2197771" y="252183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76"/>
          <p:cNvSpPr>
            <a:spLocks noGrp="1"/>
          </p:cNvSpPr>
          <p:nvPr>
            <p:ph type="pic" sz="quarter" idx="71"/>
          </p:nvPr>
        </p:nvSpPr>
        <p:spPr>
          <a:xfrm>
            <a:off x="934936" y="2525558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76"/>
          <p:cNvSpPr>
            <a:spLocks noGrp="1"/>
          </p:cNvSpPr>
          <p:nvPr>
            <p:ph type="pic" sz="quarter" idx="60"/>
          </p:nvPr>
        </p:nvSpPr>
        <p:spPr>
          <a:xfrm>
            <a:off x="7337810" y="144862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76"/>
          <p:cNvSpPr>
            <a:spLocks noGrp="1"/>
          </p:cNvSpPr>
          <p:nvPr>
            <p:ph type="pic" sz="quarter" idx="57"/>
          </p:nvPr>
        </p:nvSpPr>
        <p:spPr>
          <a:xfrm>
            <a:off x="6056828" y="1434921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76"/>
          <p:cNvSpPr>
            <a:spLocks noGrp="1"/>
          </p:cNvSpPr>
          <p:nvPr>
            <p:ph type="pic" sz="quarter" idx="63"/>
          </p:nvPr>
        </p:nvSpPr>
        <p:spPr>
          <a:xfrm>
            <a:off x="4759619" y="1421036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76"/>
          <p:cNvSpPr>
            <a:spLocks noGrp="1"/>
          </p:cNvSpPr>
          <p:nvPr>
            <p:ph type="pic" sz="quarter" idx="58"/>
          </p:nvPr>
        </p:nvSpPr>
        <p:spPr>
          <a:xfrm>
            <a:off x="3461492" y="1458755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76"/>
          <p:cNvSpPr>
            <a:spLocks noGrp="1"/>
          </p:cNvSpPr>
          <p:nvPr>
            <p:ph type="pic" sz="quarter" idx="61"/>
          </p:nvPr>
        </p:nvSpPr>
        <p:spPr>
          <a:xfrm>
            <a:off x="2186252" y="144118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76"/>
          <p:cNvSpPr>
            <a:spLocks noGrp="1"/>
          </p:cNvSpPr>
          <p:nvPr>
            <p:ph type="pic" sz="quarter" idx="64"/>
          </p:nvPr>
        </p:nvSpPr>
        <p:spPr>
          <a:xfrm>
            <a:off x="923415" y="1444900"/>
            <a:ext cx="996297" cy="92589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0"/>
          </p:nvPr>
        </p:nvSpPr>
        <p:spPr>
          <a:xfrm>
            <a:off x="0" y="82589"/>
            <a:ext cx="9143999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1386725" y="325226"/>
            <a:ext cx="637055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3369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_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556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 flipV="1">
            <a:off x="0" y="1011238"/>
            <a:ext cx="9144000" cy="3286125"/>
            <a:chOff x="0" y="885"/>
            <a:chExt cx="5760" cy="2070"/>
          </a:xfrm>
        </p:grpSpPr>
        <p:sp>
          <p:nvSpPr>
            <p:cNvPr id="6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0" y="1379366"/>
            <a:ext cx="9144000" cy="2047875"/>
          </a:xfrm>
        </p:spPr>
        <p:txBody>
          <a:bodyPr lIns="914400" rIns="91440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8334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ner page_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515"/>
            <a:ext cx="9144000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4483100"/>
            <a:ext cx="9493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E6A65D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1"/>
          </p:nvPr>
        </p:nvSpPr>
        <p:spPr>
          <a:xfrm>
            <a:off x="-472" y="82589"/>
            <a:ext cx="9144472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894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nflower_Inner_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5"/>
            <a:ext cx="3945521" cy="274054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724400" y="1925845"/>
            <a:ext cx="3945521" cy="274054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369094"/>
            <a:ext cx="6400800" cy="526255"/>
          </a:xfrm>
        </p:spPr>
        <p:txBody>
          <a:bodyPr>
            <a:normAutofit/>
          </a:bodyPr>
          <a:lstStyle>
            <a:lvl1pPr>
              <a:defRPr sz="2000" b="1" cap="all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0" y="119313"/>
            <a:ext cx="9144000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71112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ner page_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81"/>
            <a:ext cx="9144000" cy="1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4483100"/>
            <a:ext cx="9493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1800" y="1925844"/>
            <a:ext cx="8280400" cy="29842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0" y="1318330"/>
            <a:ext cx="8255000" cy="26282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baseline="0">
                <a:solidFill>
                  <a:srgbClr val="E6A65D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1"/>
          </p:nvPr>
        </p:nvSpPr>
        <p:spPr>
          <a:xfrm>
            <a:off x="-472" y="82589"/>
            <a:ext cx="9144472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325226"/>
            <a:ext cx="6400800" cy="570124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644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unflower_Back Cover_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titled-2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33388"/>
            <a:ext cx="1581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 userDrawn="1"/>
        </p:nvSpPr>
        <p:spPr>
          <a:xfrm>
            <a:off x="0" y="4635500"/>
            <a:ext cx="9144000" cy="382588"/>
          </a:xfrm>
          <a:prstGeom prst="rect">
            <a:avLst/>
          </a:prstGeom>
        </p:spPr>
        <p:txBody>
          <a:bodyPr lIns="0" r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050" b="0" dirty="0" smtClean="0">
                <a:solidFill>
                  <a:schemeClr val="bg1"/>
                </a:solidFill>
              </a:rPr>
              <a:t>© Copyright 2016 AMPLEXOR </a:t>
            </a:r>
            <a:endParaRPr lang="en-US" sz="1050" b="0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0" y="4252913"/>
            <a:ext cx="9144000" cy="382587"/>
          </a:xfrm>
          <a:prstGeom prst="rect">
            <a:avLst/>
          </a:prstGeom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pt-PT" altLang="en-US" sz="1400" smtClean="0">
                <a:solidFill>
                  <a:schemeClr val="bg1"/>
                </a:solidFill>
              </a:rPr>
              <a:t>www.amplexor.com</a:t>
            </a:r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1" y="2163375"/>
            <a:ext cx="8280399" cy="85725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31801" y="3370477"/>
            <a:ext cx="8280400" cy="73183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0395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nflower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531938"/>
            <a:ext cx="5381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531938"/>
            <a:ext cx="5381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531938"/>
            <a:ext cx="5381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531938"/>
            <a:ext cx="5381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531938"/>
            <a:ext cx="5381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93357" y="1532254"/>
            <a:ext cx="1433625" cy="921385"/>
          </a:xfrm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12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93357" y="2462530"/>
            <a:ext cx="1433625" cy="1797050"/>
          </a:xfrm>
        </p:spPr>
        <p:txBody>
          <a:bodyPr tIns="91440">
            <a:normAutofit/>
          </a:bodyPr>
          <a:lstStyle>
            <a:lvl1pPr marL="0" indent="0" algn="ctr">
              <a:buFont typeface="+mj-lt"/>
              <a:buNone/>
              <a:defRPr sz="11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52464" y="1532254"/>
            <a:ext cx="1433625" cy="921385"/>
          </a:xfrm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12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52464" y="2462530"/>
            <a:ext cx="1433625" cy="1797050"/>
          </a:xfrm>
        </p:spPr>
        <p:txBody>
          <a:bodyPr tIns="91440">
            <a:normAutofit/>
          </a:bodyPr>
          <a:lstStyle>
            <a:lvl1pPr marL="0" indent="0" algn="ctr">
              <a:buFont typeface="+mj-lt"/>
              <a:buNone/>
              <a:defRPr sz="11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00264" y="1532254"/>
            <a:ext cx="1433625" cy="921385"/>
          </a:xfrm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12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800264" y="2462530"/>
            <a:ext cx="1433625" cy="1797050"/>
          </a:xfrm>
        </p:spPr>
        <p:txBody>
          <a:bodyPr tIns="91440">
            <a:normAutofit/>
          </a:bodyPr>
          <a:lstStyle>
            <a:lvl1pPr marL="0" indent="0" algn="ctr">
              <a:buFont typeface="+mj-lt"/>
              <a:buNone/>
              <a:defRPr sz="11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248064" y="1532254"/>
            <a:ext cx="1433625" cy="921385"/>
          </a:xfrm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12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48064" y="2462530"/>
            <a:ext cx="1433625" cy="1797050"/>
          </a:xfrm>
        </p:spPr>
        <p:txBody>
          <a:bodyPr tIns="91440">
            <a:normAutofit/>
          </a:bodyPr>
          <a:lstStyle>
            <a:lvl1pPr marL="0" indent="0" algn="ctr">
              <a:buFont typeface="+mj-lt"/>
              <a:buNone/>
              <a:defRPr sz="11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95864" y="1532254"/>
            <a:ext cx="1433625" cy="921385"/>
          </a:xfrm>
        </p:spPr>
        <p:txBody>
          <a:bodyPr anchor="ctr">
            <a:normAutofit/>
          </a:bodyPr>
          <a:lstStyle>
            <a:lvl1pPr marL="0" indent="0" algn="ctr">
              <a:buFont typeface="+mj-lt"/>
              <a:buNone/>
              <a:defRPr sz="1200" b="1" baseline="0">
                <a:solidFill>
                  <a:srgbClr val="502766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695864" y="2462530"/>
            <a:ext cx="1433625" cy="1797050"/>
          </a:xfrm>
        </p:spPr>
        <p:txBody>
          <a:bodyPr tIns="91440">
            <a:normAutofit/>
          </a:bodyPr>
          <a:lstStyle>
            <a:lvl1pPr marL="0" indent="0" algn="ctr">
              <a:buFont typeface="+mj-lt"/>
              <a:buNone/>
              <a:defRPr sz="11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356519" y="369094"/>
            <a:ext cx="6430962" cy="526255"/>
          </a:xfrm>
        </p:spPr>
        <p:txBody>
          <a:bodyPr>
            <a:normAutofit/>
          </a:bodyPr>
          <a:lstStyle>
            <a:lvl1pPr>
              <a:defRPr sz="2000" b="1" cap="all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0" y="119313"/>
            <a:ext cx="9144000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9257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unflower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531938"/>
            <a:ext cx="5381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531938"/>
            <a:ext cx="539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531938"/>
            <a:ext cx="539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1531938"/>
            <a:ext cx="5381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mohorac\Desktop\export to png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531938"/>
            <a:ext cx="5381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5133"/>
          <p:cNvSpPr>
            <a:spLocks noGrp="1"/>
          </p:cNvSpPr>
          <p:nvPr>
            <p:ph type="pic" sz="quarter" idx="20"/>
          </p:nvPr>
        </p:nvSpPr>
        <p:spPr>
          <a:xfrm>
            <a:off x="1198689" y="1585911"/>
            <a:ext cx="822960" cy="82296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93357" y="2462530"/>
            <a:ext cx="1433625" cy="1797050"/>
          </a:xfrm>
        </p:spPr>
        <p:txBody>
          <a:bodyPr tIns="91440">
            <a:normAutofit/>
          </a:bodyPr>
          <a:lstStyle>
            <a:lvl1pPr marL="0" indent="0" algn="ctr">
              <a:buFont typeface="+mj-lt"/>
              <a:buNone/>
              <a:defRPr sz="11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43984" y="2462530"/>
            <a:ext cx="1433625" cy="1797050"/>
          </a:xfrm>
        </p:spPr>
        <p:txBody>
          <a:bodyPr tIns="91440">
            <a:normAutofit/>
          </a:bodyPr>
          <a:lstStyle>
            <a:lvl1pPr marL="0" indent="0" algn="ctr">
              <a:buFont typeface="+mj-lt"/>
              <a:buNone/>
              <a:defRPr sz="11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794611" y="2462530"/>
            <a:ext cx="1433625" cy="1797050"/>
          </a:xfrm>
        </p:spPr>
        <p:txBody>
          <a:bodyPr tIns="91440">
            <a:normAutofit/>
          </a:bodyPr>
          <a:lstStyle>
            <a:lvl1pPr marL="0" indent="0" algn="ctr">
              <a:buFont typeface="+mj-lt"/>
              <a:buNone/>
              <a:defRPr sz="11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45238" y="2462530"/>
            <a:ext cx="1433625" cy="1797050"/>
          </a:xfrm>
        </p:spPr>
        <p:txBody>
          <a:bodyPr tIns="91440">
            <a:normAutofit/>
          </a:bodyPr>
          <a:lstStyle>
            <a:lvl1pPr marL="0" indent="0" algn="ctr">
              <a:buFont typeface="+mj-lt"/>
              <a:buNone/>
              <a:defRPr sz="11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695864" y="2462530"/>
            <a:ext cx="1433625" cy="1797050"/>
          </a:xfrm>
        </p:spPr>
        <p:txBody>
          <a:bodyPr tIns="91440">
            <a:normAutofit/>
          </a:bodyPr>
          <a:lstStyle>
            <a:lvl1pPr marL="0" indent="0" algn="ctr">
              <a:buFont typeface="+mj-lt"/>
              <a:buNone/>
              <a:defRPr sz="11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icture Placeholder 5133"/>
          <p:cNvSpPr>
            <a:spLocks noGrp="1"/>
          </p:cNvSpPr>
          <p:nvPr>
            <p:ph type="pic" sz="quarter" idx="21"/>
          </p:nvPr>
        </p:nvSpPr>
        <p:spPr>
          <a:xfrm>
            <a:off x="2649316" y="1585911"/>
            <a:ext cx="822960" cy="82296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5133"/>
          <p:cNvSpPr>
            <a:spLocks noGrp="1"/>
          </p:cNvSpPr>
          <p:nvPr>
            <p:ph type="pic" sz="quarter" idx="22"/>
          </p:nvPr>
        </p:nvSpPr>
        <p:spPr>
          <a:xfrm>
            <a:off x="4099943" y="1585911"/>
            <a:ext cx="822960" cy="82296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5133"/>
          <p:cNvSpPr>
            <a:spLocks noGrp="1"/>
          </p:cNvSpPr>
          <p:nvPr>
            <p:ph type="pic" sz="quarter" idx="23"/>
          </p:nvPr>
        </p:nvSpPr>
        <p:spPr>
          <a:xfrm>
            <a:off x="5550570" y="1585911"/>
            <a:ext cx="822960" cy="82296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5133"/>
          <p:cNvSpPr>
            <a:spLocks noGrp="1"/>
          </p:cNvSpPr>
          <p:nvPr>
            <p:ph type="pic" sz="quarter" idx="24"/>
          </p:nvPr>
        </p:nvSpPr>
        <p:spPr>
          <a:xfrm>
            <a:off x="7001196" y="1585911"/>
            <a:ext cx="822960" cy="82296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353388" y="369094"/>
            <a:ext cx="6437225" cy="526255"/>
          </a:xfrm>
        </p:spPr>
        <p:txBody>
          <a:bodyPr>
            <a:normAutofit/>
          </a:bodyPr>
          <a:lstStyle>
            <a:lvl1pPr>
              <a:defRPr sz="2000" b="1" cap="all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0" y="119313"/>
            <a:ext cx="9144000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112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nflower_Inner_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480"/>
            <a:ext cx="9143999" cy="41147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0" y="1503363"/>
            <a:ext cx="144303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Augsburg </a:t>
            </a:r>
          </a:p>
          <a:p>
            <a:pPr>
              <a:defRPr/>
            </a:pPr>
            <a:r>
              <a:rPr lang="pt-PT" altLang="en-US" sz="1000" dirty="0" smtClean="0">
                <a:solidFill>
                  <a:srgbClr val="898989"/>
                </a:solidFill>
                <a:cs typeface="Tahoma" pitchFamily="34" charset="0"/>
              </a:rPr>
              <a:t>Bagnols-sur-Cèze</a:t>
            </a:r>
            <a:endParaRPr lang="en-US" altLang="en-US" sz="1000" dirty="0" smtClean="0">
              <a:solidFill>
                <a:srgbClr val="898989"/>
              </a:solidFill>
              <a:cs typeface="Tahoma" pitchFamily="34" charset="0"/>
            </a:endParaRP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Berlin</a:t>
            </a:r>
          </a:p>
          <a:p>
            <a:pPr>
              <a:defRPr/>
            </a:pPr>
            <a:r>
              <a:rPr lang="en-US" altLang="en-US" sz="1000" dirty="0" err="1" smtClean="0">
                <a:solidFill>
                  <a:srgbClr val="898989"/>
                </a:solidFill>
                <a:cs typeface="Tahoma" pitchFamily="34" charset="0"/>
              </a:rPr>
              <a:t>Bertrange</a:t>
            </a:r>
            <a:endParaRPr lang="en-US" altLang="en-US" sz="1000" dirty="0" smtClean="0">
              <a:solidFill>
                <a:srgbClr val="898989"/>
              </a:solidFill>
              <a:cs typeface="Tahoma" pitchFamily="34" charset="0"/>
            </a:endParaRP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Brest</a:t>
            </a:r>
          </a:p>
          <a:p>
            <a:pPr>
              <a:defRPr/>
            </a:pPr>
            <a:r>
              <a:rPr lang="pt-PT" altLang="en-US" sz="1000" dirty="0" smtClean="0">
                <a:solidFill>
                  <a:srgbClr val="898989"/>
                </a:solidFill>
                <a:cs typeface="Tahoma" pitchFamily="34" charset="0"/>
              </a:rPr>
              <a:t>Broomfield (CO)</a:t>
            </a: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Bucharest</a:t>
            </a: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Budapest</a:t>
            </a:r>
          </a:p>
          <a:p>
            <a:pPr>
              <a:defRPr/>
            </a:pPr>
            <a:r>
              <a:rPr lang="pt-PT" altLang="en-US" sz="1000" dirty="0" smtClean="0">
                <a:solidFill>
                  <a:srgbClr val="898989"/>
                </a:solidFill>
                <a:cs typeface="Tahoma" pitchFamily="34" charset="0"/>
              </a:rPr>
              <a:t>Buenos Aires</a:t>
            </a:r>
            <a:endParaRPr lang="en-US" altLang="en-US" sz="1000" dirty="0" smtClean="0">
              <a:solidFill>
                <a:srgbClr val="898989"/>
              </a:solidFill>
              <a:cs typeface="Tahoma" pitchFamily="34" charset="0"/>
            </a:endParaRP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Cambridge</a:t>
            </a: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Chennai</a:t>
            </a: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Cherbourg </a:t>
            </a:r>
            <a:r>
              <a:rPr lang="en-US" altLang="en-US" sz="1000" dirty="0" err="1" smtClean="0">
                <a:solidFill>
                  <a:srgbClr val="898989"/>
                </a:solidFill>
                <a:cs typeface="Tahoma" pitchFamily="34" charset="0"/>
              </a:rPr>
              <a:t>Octeville</a:t>
            </a:r>
            <a:endParaRPr lang="en-US" altLang="en-US" sz="1000" dirty="0" smtClean="0">
              <a:solidFill>
                <a:srgbClr val="898989"/>
              </a:solidFill>
              <a:cs typeface="Tahoma" pitchFamily="34" charset="0"/>
            </a:endParaRP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Cluj-Napoca </a:t>
            </a: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Düsseldorf</a:t>
            </a: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Eindhoven </a:t>
            </a:r>
          </a:p>
          <a:p>
            <a:pPr>
              <a:defRPr/>
            </a:pPr>
            <a:r>
              <a:rPr lang="pt-PT" altLang="en-US" sz="1000" dirty="0" smtClean="0">
                <a:solidFill>
                  <a:srgbClr val="898989"/>
                </a:solidFill>
                <a:cs typeface="Tahoma" pitchFamily="34" charset="0"/>
              </a:rPr>
              <a:t>Gent</a:t>
            </a:r>
            <a:endParaRPr lang="en-US" altLang="en-US" sz="1000" dirty="0" smtClean="0">
              <a:solidFill>
                <a:srgbClr val="898989"/>
              </a:solidFill>
              <a:cs typeface="Tahoma" pitchFamily="34" charset="0"/>
            </a:endParaRPr>
          </a:p>
          <a:p>
            <a:pPr>
              <a:defRPr/>
            </a:pPr>
            <a:r>
              <a:rPr lang="en-US" altLang="en-US" sz="1000" dirty="0" err="1" smtClean="0">
                <a:solidFill>
                  <a:srgbClr val="898989"/>
                </a:solidFill>
                <a:cs typeface="Tahoma" pitchFamily="34" charset="0"/>
              </a:rPr>
              <a:t>Kraków</a:t>
            </a:r>
            <a:endParaRPr lang="en-US" altLang="en-US" sz="1000" dirty="0" smtClean="0">
              <a:solidFill>
                <a:srgbClr val="898989"/>
              </a:solidFill>
              <a:cs typeface="Tahoma" pitchFamily="34" charset="0"/>
            </a:endParaRPr>
          </a:p>
          <a:p>
            <a:pPr>
              <a:defRPr/>
            </a:pPr>
            <a:r>
              <a:rPr lang="en-US" altLang="en-US" sz="1000" dirty="0" err="1" smtClean="0">
                <a:solidFill>
                  <a:srgbClr val="898989"/>
                </a:solidFill>
                <a:cs typeface="Tahoma" pitchFamily="34" charset="0"/>
              </a:rPr>
              <a:t>Kreuzlingen</a:t>
            </a:r>
            <a:endParaRPr lang="en-US" altLang="en-US" sz="1000" dirty="0" smtClean="0">
              <a:solidFill>
                <a:srgbClr val="898989"/>
              </a:solidFill>
              <a:cs typeface="Tahoma" pitchFamily="34" charset="0"/>
            </a:endParaRPr>
          </a:p>
          <a:p>
            <a:pPr>
              <a:defRPr/>
            </a:pPr>
            <a:r>
              <a:rPr lang="en-US" altLang="en-US" sz="1000" dirty="0" smtClean="0">
                <a:solidFill>
                  <a:srgbClr val="898989"/>
                </a:solidFill>
                <a:cs typeface="Tahoma" pitchFamily="34" charset="0"/>
              </a:rPr>
              <a:t>Leuven</a:t>
            </a:r>
          </a:p>
          <a:p>
            <a:pPr>
              <a:defRPr/>
            </a:pPr>
            <a:r>
              <a:rPr lang="pt-PT" altLang="en-US" sz="1000" dirty="0" smtClean="0">
                <a:solidFill>
                  <a:srgbClr val="898989"/>
                </a:solidFill>
                <a:cs typeface="Tahoma" pitchFamily="34" charset="0"/>
              </a:rPr>
              <a:t>Lisboa</a:t>
            </a:r>
            <a:endParaRPr lang="en-US" altLang="en-US" sz="1000" dirty="0" smtClean="0">
              <a:solidFill>
                <a:srgbClr val="898989"/>
              </a:solidFill>
              <a:cs typeface="Tahoma" pitchFamily="34" charset="0"/>
            </a:endParaRPr>
          </a:p>
          <a:p>
            <a:pPr>
              <a:defRPr/>
            </a:pPr>
            <a:endParaRPr lang="en-US" altLang="en-US" sz="1000" dirty="0" smtClean="0">
              <a:solidFill>
                <a:srgbClr val="898989"/>
              </a:solidFill>
              <a:cs typeface="Tahoma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7505700" y="1503363"/>
            <a:ext cx="16383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Lyon</a:t>
            </a:r>
          </a:p>
          <a:p>
            <a:pPr algn="r">
              <a:defRPr/>
            </a:pPr>
            <a:r>
              <a:rPr lang="pt-PT" altLang="en-US" sz="1000" smtClean="0">
                <a:solidFill>
                  <a:srgbClr val="898989"/>
                </a:solidFill>
                <a:cs typeface="Tahoma" pitchFamily="34" charset="0"/>
              </a:rPr>
              <a:t>Lorient</a:t>
            </a:r>
          </a:p>
          <a:p>
            <a:pPr algn="r">
              <a:defRPr/>
            </a:pPr>
            <a:r>
              <a:rPr lang="pt-PT" altLang="en-US" sz="1000" smtClean="0">
                <a:solidFill>
                  <a:srgbClr val="898989"/>
                </a:solidFill>
                <a:cs typeface="Tahoma" pitchFamily="34" charset="0"/>
              </a:rPr>
              <a:t>Madrid</a:t>
            </a:r>
            <a:endParaRPr lang="en-US" altLang="en-US" sz="1000" smtClean="0">
              <a:solidFill>
                <a:srgbClr val="898989"/>
              </a:solidFill>
              <a:cs typeface="Tahoma" pitchFamily="34" charset="0"/>
            </a:endParaRP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Minneapolis (MN)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Montigny-le-Bretonneux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Montréal</a:t>
            </a:r>
          </a:p>
          <a:p>
            <a:pPr algn="r">
              <a:defRPr/>
            </a:pPr>
            <a:r>
              <a:rPr lang="pt-PT" altLang="en-US" sz="1000" smtClean="0">
                <a:solidFill>
                  <a:srgbClr val="898989"/>
                </a:solidFill>
                <a:cs typeface="Tahoma" pitchFamily="34" charset="0"/>
              </a:rPr>
              <a:t>Nantes</a:t>
            </a:r>
          </a:p>
          <a:p>
            <a:pPr algn="r">
              <a:defRPr/>
            </a:pPr>
            <a:r>
              <a:rPr lang="pt-PT" altLang="en-US" sz="1000" smtClean="0">
                <a:solidFill>
                  <a:srgbClr val="898989"/>
                </a:solidFill>
                <a:cs typeface="Tahoma" pitchFamily="34" charset="0"/>
              </a:rPr>
              <a:t>Newton (MA)</a:t>
            </a:r>
            <a:endParaRPr lang="en-US" altLang="en-US" sz="1000" smtClean="0">
              <a:solidFill>
                <a:srgbClr val="898989"/>
              </a:solidFill>
              <a:cs typeface="Tahoma" pitchFamily="34" charset="0"/>
            </a:endParaRP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Novo mesto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Paris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Rīga</a:t>
            </a:r>
          </a:p>
          <a:p>
            <a:pPr algn="r">
              <a:defRPr/>
            </a:pPr>
            <a:r>
              <a:rPr lang="pt-PT" altLang="en-US" sz="1000" smtClean="0">
                <a:solidFill>
                  <a:srgbClr val="898989"/>
                </a:solidFill>
                <a:cs typeface="Tahoma" pitchFamily="34" charset="0"/>
              </a:rPr>
              <a:t>Singapore</a:t>
            </a:r>
          </a:p>
          <a:p>
            <a:pPr algn="r">
              <a:defRPr/>
            </a:pPr>
            <a:r>
              <a:rPr lang="pt-PT" altLang="en-US" sz="1000" smtClean="0">
                <a:solidFill>
                  <a:srgbClr val="898989"/>
                </a:solidFill>
                <a:cs typeface="Tahoma" pitchFamily="34" charset="0"/>
              </a:rPr>
              <a:t>Shanghai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Sibiu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Suzhou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Hong Kong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Toulouse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Vitoria-Gasteiz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Zagreb</a:t>
            </a:r>
          </a:p>
          <a:p>
            <a:pPr algn="r">
              <a:defRPr/>
            </a:pPr>
            <a:r>
              <a:rPr lang="en-US" altLang="en-US" sz="1000" smtClean="0">
                <a:solidFill>
                  <a:srgbClr val="898989"/>
                </a:solidFill>
                <a:cs typeface="Tahoma" pitchFamily="34" charset="0"/>
              </a:rPr>
              <a:t>Zürich</a:t>
            </a:r>
          </a:p>
          <a:p>
            <a:pPr algn="r">
              <a:defRPr/>
            </a:pPr>
            <a:endParaRPr lang="en-US" altLang="en-US" sz="1000" smtClean="0">
              <a:solidFill>
                <a:srgbClr val="898989"/>
              </a:solidFill>
              <a:cs typeface="Tahoma" pitchFamily="34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371600" y="369094"/>
            <a:ext cx="6400800" cy="526255"/>
          </a:xfrm>
        </p:spPr>
        <p:txBody>
          <a:bodyPr>
            <a:normAutofit/>
          </a:bodyPr>
          <a:lstStyle>
            <a:lvl1pPr marL="0" indent="0">
              <a:defRPr sz="2000" b="1" cap="all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0" y="119313"/>
            <a:ext cx="9144000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7281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nflower_Inner_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32338"/>
            <a:ext cx="863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388269" y="369094"/>
            <a:ext cx="6367462" cy="526255"/>
          </a:xfrm>
        </p:spPr>
        <p:txBody>
          <a:bodyPr>
            <a:normAutofit/>
          </a:bodyPr>
          <a:lstStyle>
            <a:lvl1pPr marL="0" indent="0">
              <a:defRPr sz="2000" b="1" cap="all" baseline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0" y="119313"/>
            <a:ext cx="9144000" cy="242637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307222" y="915544"/>
            <a:ext cx="8379578" cy="3937360"/>
            <a:chOff x="307222" y="915544"/>
            <a:chExt cx="8379578" cy="3937360"/>
          </a:xfrm>
        </p:grpSpPr>
        <p:sp>
          <p:nvSpPr>
            <p:cNvPr id="102" name="TextBox 101"/>
            <p:cNvSpPr txBox="1"/>
            <p:nvPr/>
          </p:nvSpPr>
          <p:spPr>
            <a:xfrm>
              <a:off x="705801" y="915544"/>
              <a:ext cx="914400" cy="438972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noAutofit/>
            </a:bodyPr>
            <a:lstStyle/>
            <a:p>
              <a:pPr algn="ctr"/>
              <a:r>
                <a:rPr lang="pt-PT" sz="1050" dirty="0" smtClean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rPr>
                <a:t>Marketing</a:t>
              </a:r>
              <a:endParaRPr lang="en-US" sz="1050" dirty="0">
                <a:solidFill>
                  <a:srgbClr val="50276E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97395" y="915544"/>
              <a:ext cx="960120" cy="451942"/>
            </a:xfrm>
            <a:prstGeom prst="rect">
              <a:avLst/>
            </a:prstGeom>
            <a:noFill/>
          </p:spPr>
          <p:txBody>
            <a:bodyPr wrap="square" lIns="0" tIns="0" rIns="0" bIns="91440" rtlCol="0" anchor="b" anchorCtr="0">
              <a:noAutofit/>
            </a:bodyPr>
            <a:lstStyle/>
            <a:p>
              <a:pPr algn="ctr"/>
              <a:r>
                <a:rPr lang="pt-PT" sz="1050" dirty="0" smtClean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rPr>
                <a:t>Customer Service</a:t>
              </a:r>
              <a:endParaRPr lang="en-US" sz="1050" dirty="0">
                <a:solidFill>
                  <a:srgbClr val="50276E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103"/>
            <p:cNvGrpSpPr/>
            <p:nvPr userDrawn="1"/>
          </p:nvGrpSpPr>
          <p:grpSpPr>
            <a:xfrm>
              <a:off x="307222" y="1093129"/>
              <a:ext cx="8379578" cy="3759775"/>
              <a:chOff x="307222" y="1093129"/>
              <a:chExt cx="8379578" cy="3759775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1830253" y="4275823"/>
                <a:ext cx="13716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Aerospace &amp; Defense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7465177" y="4275823"/>
                <a:ext cx="118872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Automotive </a:t>
                </a:r>
                <a:r>
                  <a:rPr lang="en-US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and </a:t>
                </a:r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Manufacturing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777240" y="2564688"/>
                <a:ext cx="7589520" cy="493529"/>
              </a:xfrm>
              <a:prstGeom prst="roundRect">
                <a:avLst/>
              </a:prstGeom>
              <a:solidFill>
                <a:srgbClr val="6787B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457200" y="1641805"/>
                <a:ext cx="8229600" cy="2328923"/>
              </a:xfrm>
              <a:prstGeom prst="roundRect">
                <a:avLst>
                  <a:gd name="adj" fmla="val 13068"/>
                </a:avLst>
              </a:prstGeom>
              <a:noFill/>
              <a:ln w="127000" cap="rnd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07222" y="4275823"/>
                <a:ext cx="164592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Life Sciences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Freeform 7"/>
              <p:cNvSpPr>
                <a:spLocks/>
              </p:cNvSpPr>
              <p:nvPr/>
            </p:nvSpPr>
            <p:spPr bwMode="auto">
              <a:xfrm>
                <a:off x="777239" y="2564688"/>
                <a:ext cx="1685925" cy="495893"/>
              </a:xfrm>
              <a:custGeom>
                <a:avLst/>
                <a:gdLst>
                  <a:gd name="T0" fmla="*/ 397 w 450"/>
                  <a:gd name="T1" fmla="*/ 156 h 156"/>
                  <a:gd name="T2" fmla="*/ 26 w 450"/>
                  <a:gd name="T3" fmla="*/ 156 h 156"/>
                  <a:gd name="T4" fmla="*/ 0 w 450"/>
                  <a:gd name="T5" fmla="*/ 130 h 156"/>
                  <a:gd name="T6" fmla="*/ 0 w 450"/>
                  <a:gd name="T7" fmla="*/ 26 h 156"/>
                  <a:gd name="T8" fmla="*/ 26 w 450"/>
                  <a:gd name="T9" fmla="*/ 0 h 156"/>
                  <a:gd name="T10" fmla="*/ 397 w 450"/>
                  <a:gd name="T11" fmla="*/ 0 h 156"/>
                  <a:gd name="T12" fmla="*/ 450 w 450"/>
                  <a:gd name="T13" fmla="*/ 78 h 156"/>
                  <a:gd name="T14" fmla="*/ 397 w 450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0" h="156">
                    <a:moveTo>
                      <a:pt x="397" y="156"/>
                    </a:moveTo>
                    <a:cubicBezTo>
                      <a:pt x="26" y="156"/>
                      <a:pt x="26" y="156"/>
                      <a:pt x="26" y="156"/>
                    </a:cubicBezTo>
                    <a:cubicBezTo>
                      <a:pt x="12" y="156"/>
                      <a:pt x="0" y="145"/>
                      <a:pt x="0" y="13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450" y="78"/>
                      <a:pt x="450" y="78"/>
                      <a:pt x="450" y="78"/>
                    </a:cubicBezTo>
                    <a:lnTo>
                      <a:pt x="397" y="156"/>
                    </a:lnTo>
                    <a:close/>
                  </a:path>
                </a:pathLst>
              </a:custGeom>
              <a:solidFill>
                <a:srgbClr val="6787B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216124" y="4275823"/>
                <a:ext cx="13716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dirty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Energy </a:t>
                </a:r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&amp; Environment 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738291" y="4275823"/>
                <a:ext cx="10972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Finance &amp; Public Sector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88180" y="2564688"/>
                <a:ext cx="1536380" cy="49352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pt-PT" sz="1050" cap="all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Global Content Management</a:t>
                </a:r>
                <a:endParaRPr lang="en-US" sz="1050" cap="all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963255" y="2564687"/>
                <a:ext cx="1965960" cy="48136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Global Content</a:t>
                </a:r>
                <a:b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Suite</a:t>
                </a:r>
                <a:endParaRPr lang="en-US" sz="105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911595" y="2552521"/>
                <a:ext cx="1965960" cy="49352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Enterprise Content</a:t>
                </a:r>
                <a:b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Solutions</a:t>
                </a:r>
                <a:endParaRPr lang="en-US" sz="105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777240" y="1995709"/>
                <a:ext cx="7589520" cy="502920"/>
              </a:xfrm>
              <a:prstGeom prst="roundRect">
                <a:avLst/>
              </a:prstGeom>
              <a:solidFill>
                <a:srgbClr val="85CC9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468879" y="1995709"/>
                <a:ext cx="2953512" cy="5029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Customer Experience</a:t>
                </a:r>
                <a:b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Solutions</a:t>
                </a:r>
                <a:endParaRPr lang="en-US" sz="105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5422391" y="1995709"/>
                <a:ext cx="2944369" cy="5029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Digital Transformation</a:t>
                </a:r>
                <a:b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Solutions</a:t>
                </a:r>
                <a:endParaRPr lang="en-US" sz="105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777240" y="3124275"/>
                <a:ext cx="7589520" cy="495893"/>
              </a:xfrm>
              <a:prstGeom prst="roundRect">
                <a:avLst/>
              </a:prstGeom>
              <a:solidFill>
                <a:srgbClr val="E6A65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426104" y="3124275"/>
                <a:ext cx="1099294" cy="49589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Life Science</a:t>
                </a:r>
              </a:p>
              <a:p>
                <a:pPr algn="ctr"/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Suite</a:t>
                </a:r>
                <a:endParaRPr lang="en-US" sz="105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178039" y="3124275"/>
                <a:ext cx="1188720" cy="49589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Official Publications</a:t>
                </a:r>
                <a:b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Solutions</a:t>
                </a:r>
                <a:endParaRPr lang="en-US" sz="105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"/>
              <p:cNvSpPr>
                <a:spLocks/>
              </p:cNvSpPr>
              <p:nvPr/>
            </p:nvSpPr>
            <p:spPr bwMode="auto">
              <a:xfrm>
                <a:off x="777239" y="3124275"/>
                <a:ext cx="1685925" cy="495893"/>
              </a:xfrm>
              <a:custGeom>
                <a:avLst/>
                <a:gdLst>
                  <a:gd name="T0" fmla="*/ 397 w 450"/>
                  <a:gd name="T1" fmla="*/ 156 h 156"/>
                  <a:gd name="T2" fmla="*/ 26 w 450"/>
                  <a:gd name="T3" fmla="*/ 156 h 156"/>
                  <a:gd name="T4" fmla="*/ 0 w 450"/>
                  <a:gd name="T5" fmla="*/ 130 h 156"/>
                  <a:gd name="T6" fmla="*/ 0 w 450"/>
                  <a:gd name="T7" fmla="*/ 26 h 156"/>
                  <a:gd name="T8" fmla="*/ 26 w 450"/>
                  <a:gd name="T9" fmla="*/ 0 h 156"/>
                  <a:gd name="T10" fmla="*/ 397 w 450"/>
                  <a:gd name="T11" fmla="*/ 0 h 156"/>
                  <a:gd name="T12" fmla="*/ 450 w 450"/>
                  <a:gd name="T13" fmla="*/ 78 h 156"/>
                  <a:gd name="T14" fmla="*/ 397 w 450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0" h="156">
                    <a:moveTo>
                      <a:pt x="397" y="156"/>
                    </a:moveTo>
                    <a:cubicBezTo>
                      <a:pt x="26" y="156"/>
                      <a:pt x="26" y="156"/>
                      <a:pt x="26" y="156"/>
                    </a:cubicBezTo>
                    <a:cubicBezTo>
                      <a:pt x="12" y="156"/>
                      <a:pt x="0" y="145"/>
                      <a:pt x="0" y="13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450" y="78"/>
                      <a:pt x="450" y="78"/>
                      <a:pt x="450" y="78"/>
                    </a:cubicBezTo>
                    <a:lnTo>
                      <a:pt x="397" y="156"/>
                    </a:lnTo>
                    <a:close/>
                  </a:path>
                </a:pathLst>
              </a:custGeom>
              <a:solidFill>
                <a:srgbClr val="E6A75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997864" y="3124275"/>
                <a:ext cx="1188720" cy="49589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Plant Information</a:t>
                </a:r>
                <a:b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pt-PT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Solutions</a:t>
                </a:r>
                <a:endParaRPr lang="en-US" sz="105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886201" y="1093166"/>
                <a:ext cx="1371600" cy="274320"/>
              </a:xfrm>
              <a:prstGeom prst="rect">
                <a:avLst/>
              </a:prstGeom>
              <a:noFill/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Regulatory</a:t>
                </a:r>
                <a:b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</a:br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Affairs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337407" y="1093166"/>
                <a:ext cx="762000" cy="274320"/>
              </a:xfrm>
              <a:prstGeom prst="rect">
                <a:avLst/>
              </a:prstGeom>
              <a:noFill/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Quality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043729" y="1093166"/>
                <a:ext cx="762000" cy="274320"/>
              </a:xfrm>
              <a:prstGeom prst="rect">
                <a:avLst/>
              </a:prstGeom>
              <a:noFill/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R&amp;D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632818" y="1093129"/>
                <a:ext cx="762000" cy="253916"/>
              </a:xfrm>
              <a:prstGeom prst="rect">
                <a:avLst/>
              </a:prstGeom>
              <a:noFill/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IT 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2003136" y="1367486"/>
                <a:ext cx="548640" cy="548640"/>
                <a:chOff x="2189716" y="1211109"/>
                <a:chExt cx="763009" cy="763009"/>
              </a:xfrm>
            </p:grpSpPr>
            <p:sp>
              <p:nvSpPr>
                <p:cNvPr id="187" name="Oval 186"/>
                <p:cNvSpPr/>
                <p:nvPr/>
              </p:nvSpPr>
              <p:spPr>
                <a:xfrm>
                  <a:off x="2189716" y="1211109"/>
                  <a:ext cx="763009" cy="7630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8" name="Picture 4" descr="C:\Users\mohorac\Desktop\icons\emf\customer_service_blue.em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4491" y="1364013"/>
                  <a:ext cx="413459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" name="TextBox 128"/>
              <p:cNvSpPr txBox="1"/>
              <p:nvPr/>
            </p:nvSpPr>
            <p:spPr>
              <a:xfrm>
                <a:off x="777239" y="3124274"/>
                <a:ext cx="1685925" cy="49589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pt-PT" sz="1050" cap="all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Digital Operational Excellence</a:t>
                </a:r>
                <a:endParaRPr lang="en-US" sz="1050" cap="all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0" name="Group 129"/>
              <p:cNvGrpSpPr/>
              <p:nvPr/>
            </p:nvGrpSpPr>
            <p:grpSpPr>
              <a:xfrm>
                <a:off x="855863" y="1367486"/>
                <a:ext cx="548640" cy="548640"/>
                <a:chOff x="855863" y="1211109"/>
                <a:chExt cx="763009" cy="763009"/>
              </a:xfrm>
            </p:grpSpPr>
            <p:sp>
              <p:nvSpPr>
                <p:cNvPr id="185" name="Oval 184"/>
                <p:cNvSpPr/>
                <p:nvPr/>
              </p:nvSpPr>
              <p:spPr>
                <a:xfrm>
                  <a:off x="855863" y="1211109"/>
                  <a:ext cx="763009" cy="7630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6" name="Picture 5" descr="C:\Users\mohorac\Desktop\icons\emf\Marketing.emf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2875" y="1364013"/>
                  <a:ext cx="408983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1" name="Group 130"/>
              <p:cNvGrpSpPr/>
              <p:nvPr/>
            </p:nvGrpSpPr>
            <p:grpSpPr>
              <a:xfrm>
                <a:off x="4297681" y="1367486"/>
                <a:ext cx="548640" cy="548640"/>
                <a:chOff x="3523569" y="1211109"/>
                <a:chExt cx="763009" cy="763009"/>
              </a:xfrm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3523569" y="1211109"/>
                  <a:ext cx="763009" cy="7630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4" name="Picture 6" descr="C:\Users\mohorac\Desktop\icons\emf\Regulatory Affairs.emf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5994" y="1409362"/>
                  <a:ext cx="418158" cy="3665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2" name="Group 131"/>
              <p:cNvGrpSpPr/>
              <p:nvPr/>
            </p:nvGrpSpPr>
            <p:grpSpPr>
              <a:xfrm>
                <a:off x="5444953" y="1367486"/>
                <a:ext cx="548640" cy="548640"/>
                <a:chOff x="4857422" y="1211109"/>
                <a:chExt cx="763009" cy="763009"/>
              </a:xfrm>
            </p:grpSpPr>
            <p:sp>
              <p:nvSpPr>
                <p:cNvPr id="181" name="Oval 180"/>
                <p:cNvSpPr/>
                <p:nvPr/>
              </p:nvSpPr>
              <p:spPr>
                <a:xfrm>
                  <a:off x="4857422" y="1211109"/>
                  <a:ext cx="763009" cy="7630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2" name="Picture 7" descr="C:\Users\mohorac\Desktop\icons\emf\quality.emf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7958" y="1391644"/>
                  <a:ext cx="401937" cy="4019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3150409" y="1367486"/>
                <a:ext cx="548640" cy="548640"/>
                <a:chOff x="6191275" y="1211109"/>
                <a:chExt cx="763009" cy="763009"/>
              </a:xfrm>
            </p:grpSpPr>
            <p:sp>
              <p:nvSpPr>
                <p:cNvPr id="179" name="Oval 178"/>
                <p:cNvSpPr/>
                <p:nvPr/>
              </p:nvSpPr>
              <p:spPr>
                <a:xfrm>
                  <a:off x="6191275" y="1211109"/>
                  <a:ext cx="763009" cy="7630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0" name="Picture 8" descr="C:\Users\mohorac\Desktop\icons\emf\RD.emf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0688" y="1364013"/>
                  <a:ext cx="464182" cy="463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4" name="Group 133"/>
              <p:cNvGrpSpPr/>
              <p:nvPr/>
            </p:nvGrpSpPr>
            <p:grpSpPr>
              <a:xfrm>
                <a:off x="7739498" y="1367486"/>
                <a:ext cx="548640" cy="548640"/>
                <a:chOff x="7525129" y="1211109"/>
                <a:chExt cx="763009" cy="763009"/>
              </a:xfrm>
            </p:grpSpPr>
            <p:sp>
              <p:nvSpPr>
                <p:cNvPr id="177" name="Oval 176"/>
                <p:cNvSpPr/>
                <p:nvPr/>
              </p:nvSpPr>
              <p:spPr>
                <a:xfrm>
                  <a:off x="7525129" y="1211109"/>
                  <a:ext cx="763009" cy="7630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8" name="Picture 9" descr="C:\Users\mohorac\Desktop\icons\emf\IT.emf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5450" y="1406716"/>
                  <a:ext cx="362366" cy="3717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5" name="Group 134"/>
              <p:cNvGrpSpPr/>
              <p:nvPr/>
            </p:nvGrpSpPr>
            <p:grpSpPr>
              <a:xfrm>
                <a:off x="2241733" y="3694272"/>
                <a:ext cx="548640" cy="548640"/>
                <a:chOff x="2232590" y="3731687"/>
                <a:chExt cx="548640" cy="548640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2232590" y="3731687"/>
                  <a:ext cx="548640" cy="548640"/>
                  <a:chOff x="2189716" y="1211109"/>
                  <a:chExt cx="763009" cy="763009"/>
                </a:xfrm>
              </p:grpSpPr>
              <p:sp>
                <p:nvSpPr>
                  <p:cNvPr id="175" name="Oval 174"/>
                  <p:cNvSpPr/>
                  <p:nvPr/>
                </p:nvSpPr>
                <p:spPr>
                  <a:xfrm>
                    <a:off x="2189716" y="1211109"/>
                    <a:ext cx="763009" cy="76300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76" name="Picture 4" descr="C:\Users\mohorac\Desktop\icons\emf\customer_service_blue.em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64491" y="1364013"/>
                    <a:ext cx="413459" cy="4572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6092" y="3802831"/>
                  <a:ext cx="361636" cy="371823"/>
                </a:xfrm>
                <a:prstGeom prst="rect">
                  <a:avLst/>
                </a:prstGeom>
              </p:spPr>
            </p:pic>
          </p:grpSp>
          <p:grpSp>
            <p:nvGrpSpPr>
              <p:cNvPr id="136" name="Group 135"/>
              <p:cNvGrpSpPr/>
              <p:nvPr/>
            </p:nvGrpSpPr>
            <p:grpSpPr>
              <a:xfrm>
                <a:off x="855862" y="3694272"/>
                <a:ext cx="548640" cy="548640"/>
                <a:chOff x="855863" y="3731687"/>
                <a:chExt cx="548640" cy="548640"/>
              </a:xfrm>
            </p:grpSpPr>
            <p:sp>
              <p:nvSpPr>
                <p:cNvPr id="171" name="Oval 170"/>
                <p:cNvSpPr/>
                <p:nvPr/>
              </p:nvSpPr>
              <p:spPr>
                <a:xfrm>
                  <a:off x="855863" y="3731687"/>
                  <a:ext cx="548640" cy="54864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9365" y="3822448"/>
                  <a:ext cx="361636" cy="367115"/>
                </a:xfrm>
                <a:prstGeom prst="rect">
                  <a:avLst/>
                </a:prstGeom>
              </p:spPr>
            </p:pic>
          </p:grpSp>
          <p:grpSp>
            <p:nvGrpSpPr>
              <p:cNvPr id="137" name="Group 136"/>
              <p:cNvGrpSpPr/>
              <p:nvPr/>
            </p:nvGrpSpPr>
            <p:grpSpPr>
              <a:xfrm>
                <a:off x="3627604" y="3694272"/>
                <a:ext cx="548640" cy="548640"/>
                <a:chOff x="3609317" y="3731687"/>
                <a:chExt cx="548640" cy="548640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3609317" y="3731687"/>
                  <a:ext cx="548640" cy="548640"/>
                  <a:chOff x="3523569" y="1211109"/>
                  <a:chExt cx="763009" cy="763009"/>
                </a:xfrm>
              </p:grpSpPr>
              <p:sp>
                <p:nvSpPr>
                  <p:cNvPr id="169" name="Oval 168"/>
                  <p:cNvSpPr/>
                  <p:nvPr/>
                </p:nvSpPr>
                <p:spPr>
                  <a:xfrm>
                    <a:off x="3523569" y="1211109"/>
                    <a:ext cx="763009" cy="76300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70" name="Picture 6" descr="C:\Users\mohorac\Desktop\icons\emf\Regulatory Affairs.emf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95994" y="1409362"/>
                    <a:ext cx="418158" cy="3665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68" name="Picture 167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2819" y="3803038"/>
                  <a:ext cx="361636" cy="371409"/>
                </a:xfrm>
                <a:prstGeom prst="rect">
                  <a:avLst/>
                </a:prstGeom>
              </p:spPr>
            </p:pic>
          </p:grpSp>
          <p:grpSp>
            <p:nvGrpSpPr>
              <p:cNvPr id="138" name="Group 137"/>
              <p:cNvGrpSpPr/>
              <p:nvPr/>
            </p:nvGrpSpPr>
            <p:grpSpPr>
              <a:xfrm>
                <a:off x="5013475" y="3694272"/>
                <a:ext cx="548640" cy="548640"/>
                <a:chOff x="4986044" y="3731687"/>
                <a:chExt cx="548640" cy="548640"/>
              </a:xfrm>
            </p:grpSpPr>
            <p:grpSp>
              <p:nvGrpSpPr>
                <p:cNvPr id="163" name="Group 162"/>
                <p:cNvGrpSpPr/>
                <p:nvPr/>
              </p:nvGrpSpPr>
              <p:grpSpPr>
                <a:xfrm>
                  <a:off x="4986044" y="3731687"/>
                  <a:ext cx="548640" cy="548640"/>
                  <a:chOff x="4857422" y="1211109"/>
                  <a:chExt cx="763009" cy="763009"/>
                </a:xfrm>
              </p:grpSpPr>
              <p:sp>
                <p:nvSpPr>
                  <p:cNvPr id="165" name="Oval 164"/>
                  <p:cNvSpPr/>
                  <p:nvPr/>
                </p:nvSpPr>
                <p:spPr>
                  <a:xfrm>
                    <a:off x="4857422" y="1211109"/>
                    <a:ext cx="763009" cy="76300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66" name="Picture 7" descr="C:\Users\mohorac\Desktop\icons\emf\quality.emf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37958" y="1391644"/>
                    <a:ext cx="401937" cy="4019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64" name="Picture 163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9510" y="3803038"/>
                  <a:ext cx="359981" cy="371409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up 138"/>
              <p:cNvGrpSpPr/>
              <p:nvPr/>
            </p:nvGrpSpPr>
            <p:grpSpPr>
              <a:xfrm>
                <a:off x="7785217" y="3694272"/>
                <a:ext cx="548640" cy="548640"/>
                <a:chOff x="7739498" y="3731687"/>
                <a:chExt cx="548640" cy="548640"/>
              </a:xfrm>
            </p:grpSpPr>
            <p:grpSp>
              <p:nvGrpSpPr>
                <p:cNvPr id="159" name="Group 158"/>
                <p:cNvGrpSpPr/>
                <p:nvPr/>
              </p:nvGrpSpPr>
              <p:grpSpPr>
                <a:xfrm>
                  <a:off x="7739498" y="3731687"/>
                  <a:ext cx="548640" cy="548640"/>
                  <a:chOff x="7525129" y="1211109"/>
                  <a:chExt cx="763009" cy="763009"/>
                </a:xfrm>
              </p:grpSpPr>
              <p:sp>
                <p:nvSpPr>
                  <p:cNvPr id="161" name="Oval 160"/>
                  <p:cNvSpPr/>
                  <p:nvPr/>
                </p:nvSpPr>
                <p:spPr>
                  <a:xfrm>
                    <a:off x="7525129" y="1211109"/>
                    <a:ext cx="763009" cy="76300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62" name="Picture 9" descr="C:\Users\mohorac\Desktop\icons\emf\IT.emf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25450" y="1406716"/>
                    <a:ext cx="362366" cy="37179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60" name="Picture 159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72558" y="3817865"/>
                  <a:ext cx="282516" cy="341754"/>
                </a:xfrm>
                <a:prstGeom prst="rect">
                  <a:avLst/>
                </a:prstGeom>
              </p:spPr>
            </p:pic>
          </p:grpSp>
          <p:sp>
            <p:nvSpPr>
              <p:cNvPr id="140" name="TextBox 139"/>
              <p:cNvSpPr txBox="1"/>
              <p:nvPr/>
            </p:nvSpPr>
            <p:spPr>
              <a:xfrm>
                <a:off x="6485545" y="1093166"/>
                <a:ext cx="762000" cy="253916"/>
              </a:xfrm>
              <a:prstGeom prst="rect">
                <a:avLst/>
              </a:prstGeom>
              <a:noFill/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pt-PT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Legal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6170746" y="4275823"/>
                <a:ext cx="1005840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Consumer </a:t>
                </a:r>
                <a:r>
                  <a:rPr lang="en-US" sz="1050" dirty="0" smtClean="0">
                    <a:solidFill>
                      <a:srgbClr val="50276E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Goods, Retail &amp; Distribution</a:t>
                </a:r>
                <a:endParaRPr lang="en-US" sz="1050" dirty="0">
                  <a:solidFill>
                    <a:srgbClr val="50276E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4751126" y="3124275"/>
                <a:ext cx="1246738" cy="49369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Aerospace </a:t>
                </a:r>
                <a:r>
                  <a:rPr lang="en-US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Documentation</a:t>
                </a:r>
                <a:br>
                  <a:rPr lang="en-US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1050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Suite</a:t>
                </a:r>
                <a:endParaRPr lang="en-US" sz="105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478365" y="3124275"/>
                <a:ext cx="1188720" cy="49589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Digital Product Content Solutions</a:t>
                </a:r>
              </a:p>
            </p:txBody>
          </p:sp>
          <p:sp>
            <p:nvSpPr>
              <p:cNvPr id="144" name="Freeform 7"/>
              <p:cNvSpPr>
                <a:spLocks/>
              </p:cNvSpPr>
              <p:nvPr/>
            </p:nvSpPr>
            <p:spPr bwMode="auto">
              <a:xfrm>
                <a:off x="777239" y="1995709"/>
                <a:ext cx="1685925" cy="495893"/>
              </a:xfrm>
              <a:custGeom>
                <a:avLst/>
                <a:gdLst>
                  <a:gd name="T0" fmla="*/ 397 w 450"/>
                  <a:gd name="T1" fmla="*/ 156 h 156"/>
                  <a:gd name="T2" fmla="*/ 26 w 450"/>
                  <a:gd name="T3" fmla="*/ 156 h 156"/>
                  <a:gd name="T4" fmla="*/ 0 w 450"/>
                  <a:gd name="T5" fmla="*/ 130 h 156"/>
                  <a:gd name="T6" fmla="*/ 0 w 450"/>
                  <a:gd name="T7" fmla="*/ 26 h 156"/>
                  <a:gd name="T8" fmla="*/ 26 w 450"/>
                  <a:gd name="T9" fmla="*/ 0 h 156"/>
                  <a:gd name="T10" fmla="*/ 397 w 450"/>
                  <a:gd name="T11" fmla="*/ 0 h 156"/>
                  <a:gd name="T12" fmla="*/ 450 w 450"/>
                  <a:gd name="T13" fmla="*/ 78 h 156"/>
                  <a:gd name="T14" fmla="*/ 397 w 450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0" h="156">
                    <a:moveTo>
                      <a:pt x="397" y="156"/>
                    </a:moveTo>
                    <a:cubicBezTo>
                      <a:pt x="26" y="156"/>
                      <a:pt x="26" y="156"/>
                      <a:pt x="26" y="156"/>
                    </a:cubicBezTo>
                    <a:cubicBezTo>
                      <a:pt x="12" y="156"/>
                      <a:pt x="0" y="145"/>
                      <a:pt x="0" y="13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450" y="78"/>
                      <a:pt x="450" y="78"/>
                      <a:pt x="450" y="78"/>
                    </a:cubicBezTo>
                    <a:lnTo>
                      <a:pt x="397" y="156"/>
                    </a:lnTo>
                    <a:close/>
                  </a:path>
                </a:pathLst>
              </a:custGeom>
              <a:solidFill>
                <a:srgbClr val="85CC9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788178" y="1995709"/>
                <a:ext cx="1536381" cy="50292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pt-PT" sz="1050" cap="all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Digital </a:t>
                </a:r>
                <a:r>
                  <a:rPr lang="pt-PT" sz="1050" cap="all" dirty="0" err="1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Experience</a:t>
                </a:r>
                <a:r>
                  <a:rPr lang="pt-PT" sz="1050" cap="all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PT" sz="1050" cap="all" dirty="0" smtClean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Management</a:t>
                </a:r>
                <a:endParaRPr lang="en-US" sz="1050" cap="all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6592225" y="1367486"/>
                <a:ext cx="548640" cy="548640"/>
                <a:chOff x="5444951" y="1404901"/>
                <a:chExt cx="548640" cy="548640"/>
              </a:xfrm>
            </p:grpSpPr>
            <p:sp>
              <p:nvSpPr>
                <p:cNvPr id="152" name="Oval 151"/>
                <p:cNvSpPr/>
                <p:nvPr/>
              </p:nvSpPr>
              <p:spPr>
                <a:xfrm>
                  <a:off x="5444951" y="1404901"/>
                  <a:ext cx="548640" cy="5486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3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5537200" y="1531938"/>
                  <a:ext cx="363538" cy="292100"/>
                  <a:chOff x="3488" y="965"/>
                  <a:chExt cx="229" cy="184"/>
                </a:xfrm>
              </p:grpSpPr>
              <p:sp>
                <p:nvSpPr>
                  <p:cNvPr id="154" name="AutoShape 10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488" y="965"/>
                    <a:ext cx="229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2"/>
                  <p:cNvSpPr>
                    <a:spLocks/>
                  </p:cNvSpPr>
                  <p:nvPr/>
                </p:nvSpPr>
                <p:spPr bwMode="auto">
                  <a:xfrm>
                    <a:off x="3504" y="965"/>
                    <a:ext cx="191" cy="142"/>
                  </a:xfrm>
                  <a:custGeom>
                    <a:avLst/>
                    <a:gdLst>
                      <a:gd name="T0" fmla="*/ 4 w 178"/>
                      <a:gd name="T1" fmla="*/ 20 h 132"/>
                      <a:gd name="T2" fmla="*/ 85 w 178"/>
                      <a:gd name="T3" fmla="*/ 20 h 132"/>
                      <a:gd name="T4" fmla="*/ 85 w 178"/>
                      <a:gd name="T5" fmla="*/ 128 h 132"/>
                      <a:gd name="T6" fmla="*/ 89 w 178"/>
                      <a:gd name="T7" fmla="*/ 132 h 132"/>
                      <a:gd name="T8" fmla="*/ 93 w 178"/>
                      <a:gd name="T9" fmla="*/ 128 h 132"/>
                      <a:gd name="T10" fmla="*/ 93 w 178"/>
                      <a:gd name="T11" fmla="*/ 20 h 132"/>
                      <a:gd name="T12" fmla="*/ 174 w 178"/>
                      <a:gd name="T13" fmla="*/ 20 h 132"/>
                      <a:gd name="T14" fmla="*/ 178 w 178"/>
                      <a:gd name="T15" fmla="*/ 16 h 132"/>
                      <a:gd name="T16" fmla="*/ 174 w 178"/>
                      <a:gd name="T17" fmla="*/ 12 h 132"/>
                      <a:gd name="T18" fmla="*/ 93 w 178"/>
                      <a:gd name="T19" fmla="*/ 12 h 132"/>
                      <a:gd name="T20" fmla="*/ 93 w 178"/>
                      <a:gd name="T21" fmla="*/ 4 h 132"/>
                      <a:gd name="T22" fmla="*/ 89 w 178"/>
                      <a:gd name="T23" fmla="*/ 0 h 132"/>
                      <a:gd name="T24" fmla="*/ 85 w 178"/>
                      <a:gd name="T25" fmla="*/ 4 h 132"/>
                      <a:gd name="T26" fmla="*/ 85 w 178"/>
                      <a:gd name="T27" fmla="*/ 12 h 132"/>
                      <a:gd name="T28" fmla="*/ 4 w 178"/>
                      <a:gd name="T29" fmla="*/ 12 h 132"/>
                      <a:gd name="T30" fmla="*/ 0 w 178"/>
                      <a:gd name="T31" fmla="*/ 16 h 132"/>
                      <a:gd name="T32" fmla="*/ 4 w 178"/>
                      <a:gd name="T33" fmla="*/ 20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78" h="132">
                        <a:moveTo>
                          <a:pt x="4" y="20"/>
                        </a:moveTo>
                        <a:cubicBezTo>
                          <a:pt x="85" y="20"/>
                          <a:pt x="85" y="20"/>
                          <a:pt x="85" y="20"/>
                        </a:cubicBezTo>
                        <a:cubicBezTo>
                          <a:pt x="85" y="128"/>
                          <a:pt x="85" y="128"/>
                          <a:pt x="85" y="128"/>
                        </a:cubicBezTo>
                        <a:cubicBezTo>
                          <a:pt x="85" y="131"/>
                          <a:pt x="87" y="132"/>
                          <a:pt x="89" y="132"/>
                        </a:cubicBezTo>
                        <a:cubicBezTo>
                          <a:pt x="92" y="132"/>
                          <a:pt x="93" y="131"/>
                          <a:pt x="93" y="128"/>
                        </a:cubicBezTo>
                        <a:cubicBezTo>
                          <a:pt x="93" y="20"/>
                          <a:pt x="93" y="20"/>
                          <a:pt x="93" y="20"/>
                        </a:cubicBezTo>
                        <a:cubicBezTo>
                          <a:pt x="174" y="20"/>
                          <a:pt x="174" y="20"/>
                          <a:pt x="174" y="20"/>
                        </a:cubicBezTo>
                        <a:cubicBezTo>
                          <a:pt x="177" y="20"/>
                          <a:pt x="178" y="18"/>
                          <a:pt x="178" y="16"/>
                        </a:cubicBezTo>
                        <a:cubicBezTo>
                          <a:pt x="178" y="14"/>
                          <a:pt x="177" y="12"/>
                          <a:pt x="174" y="12"/>
                        </a:cubicBezTo>
                        <a:cubicBezTo>
                          <a:pt x="93" y="12"/>
                          <a:pt x="93" y="12"/>
                          <a:pt x="93" y="12"/>
                        </a:cubicBezTo>
                        <a:cubicBezTo>
                          <a:pt x="93" y="4"/>
                          <a:pt x="93" y="4"/>
                          <a:pt x="93" y="4"/>
                        </a:cubicBezTo>
                        <a:cubicBezTo>
                          <a:pt x="93" y="2"/>
                          <a:pt x="92" y="0"/>
                          <a:pt x="89" y="0"/>
                        </a:cubicBezTo>
                        <a:cubicBezTo>
                          <a:pt x="87" y="0"/>
                          <a:pt x="85" y="2"/>
                          <a:pt x="85" y="4"/>
                        </a:cubicBezTo>
                        <a:cubicBezTo>
                          <a:pt x="85" y="12"/>
                          <a:pt x="85" y="12"/>
                          <a:pt x="85" y="12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2" y="12"/>
                          <a:pt x="0" y="14"/>
                          <a:pt x="0" y="16"/>
                        </a:cubicBezTo>
                        <a:cubicBezTo>
                          <a:pt x="0" y="18"/>
                          <a:pt x="2" y="20"/>
                          <a:pt x="4" y="2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3533" y="1117"/>
                    <a:ext cx="135" cy="33"/>
                  </a:xfrm>
                  <a:custGeom>
                    <a:avLst/>
                    <a:gdLst>
                      <a:gd name="T0" fmla="*/ 62 w 125"/>
                      <a:gd name="T1" fmla="*/ 0 h 31"/>
                      <a:gd name="T2" fmla="*/ 1 w 125"/>
                      <a:gd name="T3" fmla="*/ 24 h 31"/>
                      <a:gd name="T4" fmla="*/ 0 w 125"/>
                      <a:gd name="T5" fmla="*/ 28 h 31"/>
                      <a:gd name="T6" fmla="*/ 4 w 125"/>
                      <a:gd name="T7" fmla="*/ 31 h 31"/>
                      <a:gd name="T8" fmla="*/ 121 w 125"/>
                      <a:gd name="T9" fmla="*/ 31 h 31"/>
                      <a:gd name="T10" fmla="*/ 124 w 125"/>
                      <a:gd name="T11" fmla="*/ 28 h 31"/>
                      <a:gd name="T12" fmla="*/ 123 w 125"/>
                      <a:gd name="T13" fmla="*/ 24 h 31"/>
                      <a:gd name="T14" fmla="*/ 62 w 125"/>
                      <a:gd name="T15" fmla="*/ 0 h 31"/>
                      <a:gd name="T16" fmla="*/ 15 w 125"/>
                      <a:gd name="T17" fmla="*/ 23 h 31"/>
                      <a:gd name="T18" fmla="*/ 62 w 125"/>
                      <a:gd name="T19" fmla="*/ 8 h 31"/>
                      <a:gd name="T20" fmla="*/ 110 w 125"/>
                      <a:gd name="T21" fmla="*/ 23 h 31"/>
                      <a:gd name="T22" fmla="*/ 15 w 125"/>
                      <a:gd name="T23" fmla="*/ 23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5" h="31">
                        <a:moveTo>
                          <a:pt x="62" y="0"/>
                        </a:moveTo>
                        <a:cubicBezTo>
                          <a:pt x="40" y="0"/>
                          <a:pt x="18" y="8"/>
                          <a:pt x="1" y="24"/>
                        </a:cubicBezTo>
                        <a:cubicBezTo>
                          <a:pt x="0" y="25"/>
                          <a:pt x="0" y="27"/>
                          <a:pt x="0" y="28"/>
                        </a:cubicBezTo>
                        <a:cubicBezTo>
                          <a:pt x="1" y="30"/>
                          <a:pt x="2" y="31"/>
                          <a:pt x="4" y="31"/>
                        </a:cubicBezTo>
                        <a:cubicBezTo>
                          <a:pt x="121" y="31"/>
                          <a:pt x="121" y="31"/>
                          <a:pt x="121" y="31"/>
                        </a:cubicBezTo>
                        <a:cubicBezTo>
                          <a:pt x="122" y="31"/>
                          <a:pt x="124" y="30"/>
                          <a:pt x="124" y="28"/>
                        </a:cubicBezTo>
                        <a:cubicBezTo>
                          <a:pt x="125" y="27"/>
                          <a:pt x="125" y="25"/>
                          <a:pt x="123" y="24"/>
                        </a:cubicBezTo>
                        <a:cubicBezTo>
                          <a:pt x="107" y="8"/>
                          <a:pt x="85" y="0"/>
                          <a:pt x="62" y="0"/>
                        </a:cubicBezTo>
                        <a:close/>
                        <a:moveTo>
                          <a:pt x="15" y="23"/>
                        </a:moveTo>
                        <a:cubicBezTo>
                          <a:pt x="29" y="13"/>
                          <a:pt x="46" y="8"/>
                          <a:pt x="62" y="8"/>
                        </a:cubicBezTo>
                        <a:cubicBezTo>
                          <a:pt x="79" y="8"/>
                          <a:pt x="96" y="13"/>
                          <a:pt x="110" y="23"/>
                        </a:cubicBezTo>
                        <a:lnTo>
                          <a:pt x="15" y="2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654" y="988"/>
                    <a:ext cx="62" cy="107"/>
                  </a:xfrm>
                  <a:custGeom>
                    <a:avLst/>
                    <a:gdLst>
                      <a:gd name="T0" fmla="*/ 58 w 58"/>
                      <a:gd name="T1" fmla="*/ 70 h 100"/>
                      <a:gd name="T2" fmla="*/ 33 w 58"/>
                      <a:gd name="T3" fmla="*/ 3 h 100"/>
                      <a:gd name="T4" fmla="*/ 29 w 58"/>
                      <a:gd name="T5" fmla="*/ 0 h 100"/>
                      <a:gd name="T6" fmla="*/ 25 w 58"/>
                      <a:gd name="T7" fmla="*/ 3 h 100"/>
                      <a:gd name="T8" fmla="*/ 1 w 58"/>
                      <a:gd name="T9" fmla="*/ 70 h 100"/>
                      <a:gd name="T10" fmla="*/ 0 w 58"/>
                      <a:gd name="T11" fmla="*/ 72 h 100"/>
                      <a:gd name="T12" fmla="*/ 29 w 58"/>
                      <a:gd name="T13" fmla="*/ 100 h 100"/>
                      <a:gd name="T14" fmla="*/ 58 w 58"/>
                      <a:gd name="T15" fmla="*/ 72 h 100"/>
                      <a:gd name="T16" fmla="*/ 58 w 58"/>
                      <a:gd name="T17" fmla="*/ 70 h 100"/>
                      <a:gd name="T18" fmla="*/ 29 w 58"/>
                      <a:gd name="T19" fmla="*/ 92 h 100"/>
                      <a:gd name="T20" fmla="*/ 9 w 58"/>
                      <a:gd name="T21" fmla="*/ 76 h 100"/>
                      <a:gd name="T22" fmla="*/ 42 w 58"/>
                      <a:gd name="T23" fmla="*/ 76 h 100"/>
                      <a:gd name="T24" fmla="*/ 46 w 58"/>
                      <a:gd name="T25" fmla="*/ 72 h 100"/>
                      <a:gd name="T26" fmla="*/ 42 w 58"/>
                      <a:gd name="T27" fmla="*/ 68 h 100"/>
                      <a:gd name="T28" fmla="*/ 10 w 58"/>
                      <a:gd name="T29" fmla="*/ 68 h 100"/>
                      <a:gd name="T30" fmla="*/ 29 w 58"/>
                      <a:gd name="T31" fmla="*/ 16 h 100"/>
                      <a:gd name="T32" fmla="*/ 50 w 58"/>
                      <a:gd name="T33" fmla="*/ 72 h 100"/>
                      <a:gd name="T34" fmla="*/ 29 w 58"/>
                      <a:gd name="T35" fmla="*/ 92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8" h="100">
                        <a:moveTo>
                          <a:pt x="58" y="70"/>
                        </a:move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2" y="1"/>
                          <a:pt x="31" y="0"/>
                          <a:pt x="29" y="0"/>
                        </a:cubicBezTo>
                        <a:cubicBezTo>
                          <a:pt x="27" y="0"/>
                          <a:pt x="26" y="1"/>
                          <a:pt x="25" y="3"/>
                        </a:cubicBezTo>
                        <a:cubicBezTo>
                          <a:pt x="1" y="70"/>
                          <a:pt x="1" y="70"/>
                          <a:pt x="1" y="70"/>
                        </a:cubicBezTo>
                        <a:cubicBezTo>
                          <a:pt x="0" y="71"/>
                          <a:pt x="0" y="71"/>
                          <a:pt x="0" y="72"/>
                        </a:cubicBezTo>
                        <a:cubicBezTo>
                          <a:pt x="0" y="87"/>
                          <a:pt x="13" y="100"/>
                          <a:pt x="29" y="100"/>
                        </a:cubicBezTo>
                        <a:cubicBezTo>
                          <a:pt x="45" y="100"/>
                          <a:pt x="58" y="87"/>
                          <a:pt x="58" y="72"/>
                        </a:cubicBezTo>
                        <a:cubicBezTo>
                          <a:pt x="58" y="71"/>
                          <a:pt x="58" y="71"/>
                          <a:pt x="58" y="70"/>
                        </a:cubicBezTo>
                        <a:close/>
                        <a:moveTo>
                          <a:pt x="29" y="92"/>
                        </a:moveTo>
                        <a:cubicBezTo>
                          <a:pt x="19" y="92"/>
                          <a:pt x="11" y="85"/>
                          <a:pt x="9" y="76"/>
                        </a:cubicBezTo>
                        <a:cubicBezTo>
                          <a:pt x="42" y="76"/>
                          <a:pt x="42" y="76"/>
                          <a:pt x="42" y="76"/>
                        </a:cubicBezTo>
                        <a:cubicBezTo>
                          <a:pt x="44" y="76"/>
                          <a:pt x="46" y="74"/>
                          <a:pt x="46" y="72"/>
                        </a:cubicBezTo>
                        <a:cubicBezTo>
                          <a:pt x="46" y="69"/>
                          <a:pt x="44" y="68"/>
                          <a:pt x="42" y="68"/>
                        </a:cubicBezTo>
                        <a:cubicBezTo>
                          <a:pt x="10" y="68"/>
                          <a:pt x="10" y="68"/>
                          <a:pt x="10" y="68"/>
                        </a:cubicBezTo>
                        <a:cubicBezTo>
                          <a:pt x="29" y="16"/>
                          <a:pt x="29" y="16"/>
                          <a:pt x="29" y="16"/>
                        </a:cubicBezTo>
                        <a:cubicBezTo>
                          <a:pt x="50" y="72"/>
                          <a:pt x="50" y="72"/>
                          <a:pt x="50" y="72"/>
                        </a:cubicBezTo>
                        <a:cubicBezTo>
                          <a:pt x="49" y="83"/>
                          <a:pt x="40" y="92"/>
                          <a:pt x="29" y="9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3487" y="988"/>
                    <a:ext cx="62" cy="107"/>
                  </a:xfrm>
                  <a:custGeom>
                    <a:avLst/>
                    <a:gdLst>
                      <a:gd name="T0" fmla="*/ 58 w 58"/>
                      <a:gd name="T1" fmla="*/ 72 h 100"/>
                      <a:gd name="T2" fmla="*/ 57 w 58"/>
                      <a:gd name="T3" fmla="*/ 70 h 100"/>
                      <a:gd name="T4" fmla="*/ 33 w 58"/>
                      <a:gd name="T5" fmla="*/ 3 h 100"/>
                      <a:gd name="T6" fmla="*/ 29 w 58"/>
                      <a:gd name="T7" fmla="*/ 0 h 100"/>
                      <a:gd name="T8" fmla="*/ 25 w 58"/>
                      <a:gd name="T9" fmla="*/ 3 h 100"/>
                      <a:gd name="T10" fmla="*/ 1 w 58"/>
                      <a:gd name="T11" fmla="*/ 70 h 100"/>
                      <a:gd name="T12" fmla="*/ 0 w 58"/>
                      <a:gd name="T13" fmla="*/ 72 h 100"/>
                      <a:gd name="T14" fmla="*/ 29 w 58"/>
                      <a:gd name="T15" fmla="*/ 100 h 100"/>
                      <a:gd name="T16" fmla="*/ 58 w 58"/>
                      <a:gd name="T17" fmla="*/ 72 h 100"/>
                      <a:gd name="T18" fmla="*/ 29 w 58"/>
                      <a:gd name="T19" fmla="*/ 92 h 100"/>
                      <a:gd name="T20" fmla="*/ 9 w 58"/>
                      <a:gd name="T21" fmla="*/ 76 h 100"/>
                      <a:gd name="T22" fmla="*/ 42 w 58"/>
                      <a:gd name="T23" fmla="*/ 76 h 100"/>
                      <a:gd name="T24" fmla="*/ 46 w 58"/>
                      <a:gd name="T25" fmla="*/ 72 h 100"/>
                      <a:gd name="T26" fmla="*/ 42 w 58"/>
                      <a:gd name="T27" fmla="*/ 68 h 100"/>
                      <a:gd name="T28" fmla="*/ 10 w 58"/>
                      <a:gd name="T29" fmla="*/ 68 h 100"/>
                      <a:gd name="T30" fmla="*/ 29 w 58"/>
                      <a:gd name="T31" fmla="*/ 16 h 100"/>
                      <a:gd name="T32" fmla="*/ 50 w 58"/>
                      <a:gd name="T33" fmla="*/ 72 h 100"/>
                      <a:gd name="T34" fmla="*/ 29 w 58"/>
                      <a:gd name="T35" fmla="*/ 92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8" h="100">
                        <a:moveTo>
                          <a:pt x="58" y="72"/>
                        </a:moveTo>
                        <a:cubicBezTo>
                          <a:pt x="58" y="71"/>
                          <a:pt x="58" y="71"/>
                          <a:pt x="57" y="70"/>
                        </a:cubicBezTo>
                        <a:cubicBezTo>
                          <a:pt x="33" y="3"/>
                          <a:pt x="33" y="3"/>
                          <a:pt x="33" y="3"/>
                        </a:cubicBezTo>
                        <a:cubicBezTo>
                          <a:pt x="32" y="1"/>
                          <a:pt x="31" y="0"/>
                          <a:pt x="29" y="0"/>
                        </a:cubicBezTo>
                        <a:cubicBezTo>
                          <a:pt x="27" y="0"/>
                          <a:pt x="26" y="1"/>
                          <a:pt x="25" y="3"/>
                        </a:cubicBezTo>
                        <a:cubicBezTo>
                          <a:pt x="1" y="70"/>
                          <a:pt x="1" y="70"/>
                          <a:pt x="1" y="70"/>
                        </a:cubicBezTo>
                        <a:cubicBezTo>
                          <a:pt x="0" y="71"/>
                          <a:pt x="0" y="71"/>
                          <a:pt x="0" y="72"/>
                        </a:cubicBezTo>
                        <a:cubicBezTo>
                          <a:pt x="0" y="87"/>
                          <a:pt x="13" y="100"/>
                          <a:pt x="29" y="100"/>
                        </a:cubicBezTo>
                        <a:cubicBezTo>
                          <a:pt x="45" y="100"/>
                          <a:pt x="58" y="87"/>
                          <a:pt x="58" y="72"/>
                        </a:cubicBezTo>
                        <a:close/>
                        <a:moveTo>
                          <a:pt x="29" y="92"/>
                        </a:moveTo>
                        <a:cubicBezTo>
                          <a:pt x="19" y="92"/>
                          <a:pt x="11" y="85"/>
                          <a:pt x="9" y="76"/>
                        </a:cubicBezTo>
                        <a:cubicBezTo>
                          <a:pt x="42" y="76"/>
                          <a:pt x="42" y="76"/>
                          <a:pt x="42" y="76"/>
                        </a:cubicBezTo>
                        <a:cubicBezTo>
                          <a:pt x="44" y="76"/>
                          <a:pt x="46" y="74"/>
                          <a:pt x="46" y="72"/>
                        </a:cubicBezTo>
                        <a:cubicBezTo>
                          <a:pt x="46" y="69"/>
                          <a:pt x="44" y="68"/>
                          <a:pt x="42" y="68"/>
                        </a:cubicBezTo>
                        <a:cubicBezTo>
                          <a:pt x="10" y="68"/>
                          <a:pt x="10" y="68"/>
                          <a:pt x="10" y="68"/>
                        </a:cubicBezTo>
                        <a:cubicBezTo>
                          <a:pt x="29" y="16"/>
                          <a:pt x="29" y="16"/>
                          <a:pt x="29" y="16"/>
                        </a:cubicBezTo>
                        <a:cubicBezTo>
                          <a:pt x="50" y="72"/>
                          <a:pt x="50" y="72"/>
                          <a:pt x="50" y="72"/>
                        </a:cubicBezTo>
                        <a:cubicBezTo>
                          <a:pt x="49" y="83"/>
                          <a:pt x="40" y="92"/>
                          <a:pt x="29" y="9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7" name="Group 146"/>
              <p:cNvGrpSpPr/>
              <p:nvPr userDrawn="1"/>
            </p:nvGrpSpPr>
            <p:grpSpPr>
              <a:xfrm>
                <a:off x="6399346" y="3694272"/>
                <a:ext cx="548640" cy="548640"/>
                <a:chOff x="5444087" y="3694272"/>
                <a:chExt cx="548640" cy="548640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5444087" y="3694272"/>
                  <a:ext cx="548640" cy="548640"/>
                  <a:chOff x="4857422" y="1211109"/>
                  <a:chExt cx="763009" cy="763009"/>
                </a:xfrm>
              </p:grpSpPr>
              <p:sp>
                <p:nvSpPr>
                  <p:cNvPr id="150" name="Oval 149"/>
                  <p:cNvSpPr/>
                  <p:nvPr/>
                </p:nvSpPr>
                <p:spPr>
                  <a:xfrm>
                    <a:off x="4857422" y="1211109"/>
                    <a:ext cx="763009" cy="763009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accent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51" name="Picture 7" descr="C:\Users\mohorac\Desktop\icons\emf\quality.emf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37958" y="1391644"/>
                    <a:ext cx="401937" cy="4019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49" name="Picture 16" descr="C:\Users\mohorac\Desktop\Untitled-1.emf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7200" y="3790139"/>
                  <a:ext cx="379316" cy="3428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668251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Vision_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C:\Users\Asus\Desktop\amplexor\wetransfer-577b27\2. To Upload\2. To Upload\2. Who We Are\Management\im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2"/>
          <p:cNvGrpSpPr>
            <a:grpSpLocks noChangeAspect="1"/>
          </p:cNvGrpSpPr>
          <p:nvPr userDrawn="1"/>
        </p:nvGrpSpPr>
        <p:grpSpPr bwMode="auto">
          <a:xfrm>
            <a:off x="0" y="1404938"/>
            <a:ext cx="9144000" cy="3286125"/>
            <a:chOff x="0" y="885"/>
            <a:chExt cx="5760" cy="2070"/>
          </a:xfrm>
        </p:grpSpPr>
        <p:sp>
          <p:nvSpPr>
            <p:cNvPr id="7" name="Freeform 43"/>
            <p:cNvSpPr>
              <a:spLocks/>
            </p:cNvSpPr>
            <p:nvPr userDrawn="1"/>
          </p:nvSpPr>
          <p:spPr bwMode="auto">
            <a:xfrm>
              <a:off x="0" y="885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2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2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0 w 5760"/>
                <a:gd name="T39" fmla="*/ 230 h 552"/>
                <a:gd name="T40" fmla="*/ 348 w 5760"/>
                <a:gd name="T41" fmla="*/ 304 h 552"/>
                <a:gd name="T42" fmla="*/ 700 w 5760"/>
                <a:gd name="T43" fmla="*/ 370 h 552"/>
                <a:gd name="T44" fmla="*/ 1056 w 5760"/>
                <a:gd name="T45" fmla="*/ 424 h 552"/>
                <a:gd name="T46" fmla="*/ 1416 w 5760"/>
                <a:gd name="T47" fmla="*/ 470 h 552"/>
                <a:gd name="T48" fmla="*/ 1778 w 5760"/>
                <a:gd name="T49" fmla="*/ 506 h 552"/>
                <a:gd name="T50" fmla="*/ 2142 w 5760"/>
                <a:gd name="T51" fmla="*/ 532 h 552"/>
                <a:gd name="T52" fmla="*/ 2510 w 5760"/>
                <a:gd name="T53" fmla="*/ 548 h 552"/>
                <a:gd name="T54" fmla="*/ 2880 w 5760"/>
                <a:gd name="T55" fmla="*/ 552 h 552"/>
                <a:gd name="T56" fmla="*/ 3064 w 5760"/>
                <a:gd name="T57" fmla="*/ 552 h 552"/>
                <a:gd name="T58" fmla="*/ 3434 w 5760"/>
                <a:gd name="T59" fmla="*/ 542 h 552"/>
                <a:gd name="T60" fmla="*/ 3800 w 5760"/>
                <a:gd name="T61" fmla="*/ 520 h 552"/>
                <a:gd name="T62" fmla="*/ 4162 w 5760"/>
                <a:gd name="T63" fmla="*/ 490 h 552"/>
                <a:gd name="T64" fmla="*/ 4524 w 5760"/>
                <a:gd name="T65" fmla="*/ 448 h 552"/>
                <a:gd name="T66" fmla="*/ 4880 w 5760"/>
                <a:gd name="T67" fmla="*/ 398 h 552"/>
                <a:gd name="T68" fmla="*/ 5234 w 5760"/>
                <a:gd name="T69" fmla="*/ 338 h 552"/>
                <a:gd name="T70" fmla="*/ 5586 w 5760"/>
                <a:gd name="T71" fmla="*/ 268 h 552"/>
                <a:gd name="T72" fmla="*/ 5760 w 5760"/>
                <a:gd name="T73" fmla="*/ 230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2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2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2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2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70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2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2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70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5"/>
            <p:cNvSpPr>
              <a:spLocks/>
            </p:cNvSpPr>
            <p:nvPr userDrawn="1"/>
          </p:nvSpPr>
          <p:spPr bwMode="auto">
            <a:xfrm>
              <a:off x="0" y="2403"/>
              <a:ext cx="5760" cy="552"/>
            </a:xfrm>
            <a:custGeom>
              <a:avLst/>
              <a:gdLst>
                <a:gd name="T0" fmla="*/ 5760 w 5760"/>
                <a:gd name="T1" fmla="*/ 0 h 552"/>
                <a:gd name="T2" fmla="*/ 5410 w 5760"/>
                <a:gd name="T3" fmla="*/ 74 h 552"/>
                <a:gd name="T4" fmla="*/ 5058 w 5760"/>
                <a:gd name="T5" fmla="*/ 140 h 552"/>
                <a:gd name="T6" fmla="*/ 4702 w 5760"/>
                <a:gd name="T7" fmla="*/ 196 h 552"/>
                <a:gd name="T8" fmla="*/ 4344 w 5760"/>
                <a:gd name="T9" fmla="*/ 240 h 552"/>
                <a:gd name="T10" fmla="*/ 3982 w 5760"/>
                <a:gd name="T11" fmla="*/ 276 h 552"/>
                <a:gd name="T12" fmla="*/ 3616 w 5760"/>
                <a:gd name="T13" fmla="*/ 302 h 552"/>
                <a:gd name="T14" fmla="*/ 3250 w 5760"/>
                <a:gd name="T15" fmla="*/ 318 h 552"/>
                <a:gd name="T16" fmla="*/ 2880 w 5760"/>
                <a:gd name="T17" fmla="*/ 324 h 552"/>
                <a:gd name="T18" fmla="*/ 2694 w 5760"/>
                <a:gd name="T19" fmla="*/ 322 h 552"/>
                <a:gd name="T20" fmla="*/ 2326 w 5760"/>
                <a:gd name="T21" fmla="*/ 312 h 552"/>
                <a:gd name="T22" fmla="*/ 1960 w 5760"/>
                <a:gd name="T23" fmla="*/ 290 h 552"/>
                <a:gd name="T24" fmla="*/ 1596 w 5760"/>
                <a:gd name="T25" fmla="*/ 260 h 552"/>
                <a:gd name="T26" fmla="*/ 1236 w 5760"/>
                <a:gd name="T27" fmla="*/ 220 h 552"/>
                <a:gd name="T28" fmla="*/ 878 w 5760"/>
                <a:gd name="T29" fmla="*/ 168 h 552"/>
                <a:gd name="T30" fmla="*/ 524 w 5760"/>
                <a:gd name="T31" fmla="*/ 108 h 552"/>
                <a:gd name="T32" fmla="*/ 174 w 5760"/>
                <a:gd name="T33" fmla="*/ 38 h 552"/>
                <a:gd name="T34" fmla="*/ 0 w 5760"/>
                <a:gd name="T35" fmla="*/ 0 h 552"/>
                <a:gd name="T36" fmla="*/ 0 w 5760"/>
                <a:gd name="T37" fmla="*/ 230 h 552"/>
                <a:gd name="T38" fmla="*/ 348 w 5760"/>
                <a:gd name="T39" fmla="*/ 304 h 552"/>
                <a:gd name="T40" fmla="*/ 700 w 5760"/>
                <a:gd name="T41" fmla="*/ 368 h 552"/>
                <a:gd name="T42" fmla="*/ 1056 w 5760"/>
                <a:gd name="T43" fmla="*/ 424 h 552"/>
                <a:gd name="T44" fmla="*/ 1416 w 5760"/>
                <a:gd name="T45" fmla="*/ 470 h 552"/>
                <a:gd name="T46" fmla="*/ 1778 w 5760"/>
                <a:gd name="T47" fmla="*/ 506 h 552"/>
                <a:gd name="T48" fmla="*/ 2142 w 5760"/>
                <a:gd name="T49" fmla="*/ 532 h 552"/>
                <a:gd name="T50" fmla="*/ 2510 w 5760"/>
                <a:gd name="T51" fmla="*/ 548 h 552"/>
                <a:gd name="T52" fmla="*/ 2880 w 5760"/>
                <a:gd name="T53" fmla="*/ 552 h 552"/>
                <a:gd name="T54" fmla="*/ 3064 w 5760"/>
                <a:gd name="T55" fmla="*/ 552 h 552"/>
                <a:gd name="T56" fmla="*/ 3434 w 5760"/>
                <a:gd name="T57" fmla="*/ 540 h 552"/>
                <a:gd name="T58" fmla="*/ 3800 w 5760"/>
                <a:gd name="T59" fmla="*/ 520 h 552"/>
                <a:gd name="T60" fmla="*/ 4162 w 5760"/>
                <a:gd name="T61" fmla="*/ 490 h 552"/>
                <a:gd name="T62" fmla="*/ 4524 w 5760"/>
                <a:gd name="T63" fmla="*/ 448 h 552"/>
                <a:gd name="T64" fmla="*/ 4880 w 5760"/>
                <a:gd name="T65" fmla="*/ 398 h 552"/>
                <a:gd name="T66" fmla="*/ 5234 w 5760"/>
                <a:gd name="T67" fmla="*/ 338 h 552"/>
                <a:gd name="T68" fmla="*/ 5586 w 5760"/>
                <a:gd name="T69" fmla="*/ 268 h 552"/>
                <a:gd name="T70" fmla="*/ 5760 w 5760"/>
                <a:gd name="T71" fmla="*/ 230 h 5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0" h="55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6"/>
                  </a:lnTo>
                  <a:lnTo>
                    <a:pt x="4524" y="220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4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20"/>
                  </a:lnTo>
                  <a:lnTo>
                    <a:pt x="1056" y="196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174" y="268"/>
                  </a:lnTo>
                  <a:lnTo>
                    <a:pt x="348" y="304"/>
                  </a:lnTo>
                  <a:lnTo>
                    <a:pt x="524" y="338"/>
                  </a:lnTo>
                  <a:lnTo>
                    <a:pt x="700" y="368"/>
                  </a:lnTo>
                  <a:lnTo>
                    <a:pt x="878" y="398"/>
                  </a:lnTo>
                  <a:lnTo>
                    <a:pt x="1056" y="424"/>
                  </a:lnTo>
                  <a:lnTo>
                    <a:pt x="1236" y="448"/>
                  </a:lnTo>
                  <a:lnTo>
                    <a:pt x="1416" y="470"/>
                  </a:lnTo>
                  <a:lnTo>
                    <a:pt x="1596" y="490"/>
                  </a:lnTo>
                  <a:lnTo>
                    <a:pt x="1778" y="506"/>
                  </a:lnTo>
                  <a:lnTo>
                    <a:pt x="1960" y="520"/>
                  </a:lnTo>
                  <a:lnTo>
                    <a:pt x="2142" y="532"/>
                  </a:lnTo>
                  <a:lnTo>
                    <a:pt x="2326" y="540"/>
                  </a:lnTo>
                  <a:lnTo>
                    <a:pt x="2510" y="548"/>
                  </a:lnTo>
                  <a:lnTo>
                    <a:pt x="2694" y="552"/>
                  </a:lnTo>
                  <a:lnTo>
                    <a:pt x="2880" y="552"/>
                  </a:lnTo>
                  <a:lnTo>
                    <a:pt x="3064" y="552"/>
                  </a:lnTo>
                  <a:lnTo>
                    <a:pt x="3250" y="548"/>
                  </a:lnTo>
                  <a:lnTo>
                    <a:pt x="3434" y="540"/>
                  </a:lnTo>
                  <a:lnTo>
                    <a:pt x="3616" y="532"/>
                  </a:lnTo>
                  <a:lnTo>
                    <a:pt x="3800" y="520"/>
                  </a:lnTo>
                  <a:lnTo>
                    <a:pt x="3982" y="506"/>
                  </a:lnTo>
                  <a:lnTo>
                    <a:pt x="4162" y="490"/>
                  </a:lnTo>
                  <a:lnTo>
                    <a:pt x="4344" y="470"/>
                  </a:lnTo>
                  <a:lnTo>
                    <a:pt x="4524" y="448"/>
                  </a:lnTo>
                  <a:lnTo>
                    <a:pt x="4702" y="424"/>
                  </a:lnTo>
                  <a:lnTo>
                    <a:pt x="4880" y="398"/>
                  </a:lnTo>
                  <a:lnTo>
                    <a:pt x="5058" y="368"/>
                  </a:lnTo>
                  <a:lnTo>
                    <a:pt x="5234" y="338"/>
                  </a:lnTo>
                  <a:lnTo>
                    <a:pt x="5410" y="304"/>
                  </a:lnTo>
                  <a:lnTo>
                    <a:pt x="5586" y="268"/>
                  </a:lnTo>
                  <a:lnTo>
                    <a:pt x="5760" y="23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0" y="1115"/>
              <a:ext cx="5760" cy="1612"/>
            </a:xfrm>
            <a:custGeom>
              <a:avLst/>
              <a:gdLst>
                <a:gd name="T0" fmla="*/ 5760 w 5760"/>
                <a:gd name="T1" fmla="*/ 0 h 1612"/>
                <a:gd name="T2" fmla="*/ 5760 w 5760"/>
                <a:gd name="T3" fmla="*/ 0 h 1612"/>
                <a:gd name="T4" fmla="*/ 5410 w 5760"/>
                <a:gd name="T5" fmla="*/ 74 h 1612"/>
                <a:gd name="T6" fmla="*/ 5058 w 5760"/>
                <a:gd name="T7" fmla="*/ 140 h 1612"/>
                <a:gd name="T8" fmla="*/ 4702 w 5760"/>
                <a:gd name="T9" fmla="*/ 194 h 1612"/>
                <a:gd name="T10" fmla="*/ 4344 w 5760"/>
                <a:gd name="T11" fmla="*/ 240 h 1612"/>
                <a:gd name="T12" fmla="*/ 3982 w 5760"/>
                <a:gd name="T13" fmla="*/ 276 h 1612"/>
                <a:gd name="T14" fmla="*/ 3616 w 5760"/>
                <a:gd name="T15" fmla="*/ 302 h 1612"/>
                <a:gd name="T16" fmla="*/ 3250 w 5760"/>
                <a:gd name="T17" fmla="*/ 318 h 1612"/>
                <a:gd name="T18" fmla="*/ 2880 w 5760"/>
                <a:gd name="T19" fmla="*/ 322 h 1612"/>
                <a:gd name="T20" fmla="*/ 2694 w 5760"/>
                <a:gd name="T21" fmla="*/ 322 h 1612"/>
                <a:gd name="T22" fmla="*/ 2326 w 5760"/>
                <a:gd name="T23" fmla="*/ 312 h 1612"/>
                <a:gd name="T24" fmla="*/ 1960 w 5760"/>
                <a:gd name="T25" fmla="*/ 290 h 1612"/>
                <a:gd name="T26" fmla="*/ 1596 w 5760"/>
                <a:gd name="T27" fmla="*/ 260 h 1612"/>
                <a:gd name="T28" fmla="*/ 1236 w 5760"/>
                <a:gd name="T29" fmla="*/ 218 h 1612"/>
                <a:gd name="T30" fmla="*/ 878 w 5760"/>
                <a:gd name="T31" fmla="*/ 168 h 1612"/>
                <a:gd name="T32" fmla="*/ 524 w 5760"/>
                <a:gd name="T33" fmla="*/ 108 h 1612"/>
                <a:gd name="T34" fmla="*/ 174 w 5760"/>
                <a:gd name="T35" fmla="*/ 38 h 1612"/>
                <a:gd name="T36" fmla="*/ 0 w 5760"/>
                <a:gd name="T37" fmla="*/ 0 h 1612"/>
                <a:gd name="T38" fmla="*/ 0 w 5760"/>
                <a:gd name="T39" fmla="*/ 290 h 1612"/>
                <a:gd name="T40" fmla="*/ 0 w 5760"/>
                <a:gd name="T41" fmla="*/ 1288 h 1612"/>
                <a:gd name="T42" fmla="*/ 348 w 5760"/>
                <a:gd name="T43" fmla="*/ 1362 h 1612"/>
                <a:gd name="T44" fmla="*/ 700 w 5760"/>
                <a:gd name="T45" fmla="*/ 1428 h 1612"/>
                <a:gd name="T46" fmla="*/ 1056 w 5760"/>
                <a:gd name="T47" fmla="*/ 1484 h 1612"/>
                <a:gd name="T48" fmla="*/ 1416 w 5760"/>
                <a:gd name="T49" fmla="*/ 1528 h 1612"/>
                <a:gd name="T50" fmla="*/ 1778 w 5760"/>
                <a:gd name="T51" fmla="*/ 1564 h 1612"/>
                <a:gd name="T52" fmla="*/ 2142 w 5760"/>
                <a:gd name="T53" fmla="*/ 1590 h 1612"/>
                <a:gd name="T54" fmla="*/ 2510 w 5760"/>
                <a:gd name="T55" fmla="*/ 1606 h 1612"/>
                <a:gd name="T56" fmla="*/ 2880 w 5760"/>
                <a:gd name="T57" fmla="*/ 1612 h 1612"/>
                <a:gd name="T58" fmla="*/ 3064 w 5760"/>
                <a:gd name="T59" fmla="*/ 1610 h 1612"/>
                <a:gd name="T60" fmla="*/ 3434 w 5760"/>
                <a:gd name="T61" fmla="*/ 1600 h 1612"/>
                <a:gd name="T62" fmla="*/ 3800 w 5760"/>
                <a:gd name="T63" fmla="*/ 1578 h 1612"/>
                <a:gd name="T64" fmla="*/ 4162 w 5760"/>
                <a:gd name="T65" fmla="*/ 1548 h 1612"/>
                <a:gd name="T66" fmla="*/ 4524 w 5760"/>
                <a:gd name="T67" fmla="*/ 1508 h 1612"/>
                <a:gd name="T68" fmla="*/ 4880 w 5760"/>
                <a:gd name="T69" fmla="*/ 1456 h 1612"/>
                <a:gd name="T70" fmla="*/ 5234 w 5760"/>
                <a:gd name="T71" fmla="*/ 1396 h 1612"/>
                <a:gd name="T72" fmla="*/ 5586 w 5760"/>
                <a:gd name="T73" fmla="*/ 1326 h 1612"/>
                <a:gd name="T74" fmla="*/ 5760 w 5760"/>
                <a:gd name="T75" fmla="*/ 1288 h 1612"/>
                <a:gd name="T76" fmla="*/ 5760 w 5760"/>
                <a:gd name="T77" fmla="*/ 290 h 16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60" h="1612">
                  <a:moveTo>
                    <a:pt x="5760" y="0"/>
                  </a:moveTo>
                  <a:lnTo>
                    <a:pt x="5760" y="0"/>
                  </a:lnTo>
                  <a:lnTo>
                    <a:pt x="5586" y="38"/>
                  </a:lnTo>
                  <a:lnTo>
                    <a:pt x="5410" y="74"/>
                  </a:lnTo>
                  <a:lnTo>
                    <a:pt x="5234" y="108"/>
                  </a:lnTo>
                  <a:lnTo>
                    <a:pt x="5058" y="140"/>
                  </a:lnTo>
                  <a:lnTo>
                    <a:pt x="4880" y="168"/>
                  </a:lnTo>
                  <a:lnTo>
                    <a:pt x="4702" y="194"/>
                  </a:lnTo>
                  <a:lnTo>
                    <a:pt x="4524" y="218"/>
                  </a:lnTo>
                  <a:lnTo>
                    <a:pt x="4344" y="240"/>
                  </a:lnTo>
                  <a:lnTo>
                    <a:pt x="4162" y="260"/>
                  </a:lnTo>
                  <a:lnTo>
                    <a:pt x="3982" y="276"/>
                  </a:lnTo>
                  <a:lnTo>
                    <a:pt x="3800" y="290"/>
                  </a:lnTo>
                  <a:lnTo>
                    <a:pt x="3616" y="302"/>
                  </a:lnTo>
                  <a:lnTo>
                    <a:pt x="3434" y="312"/>
                  </a:lnTo>
                  <a:lnTo>
                    <a:pt x="3250" y="318"/>
                  </a:lnTo>
                  <a:lnTo>
                    <a:pt x="3064" y="322"/>
                  </a:lnTo>
                  <a:lnTo>
                    <a:pt x="2880" y="322"/>
                  </a:lnTo>
                  <a:lnTo>
                    <a:pt x="2694" y="322"/>
                  </a:lnTo>
                  <a:lnTo>
                    <a:pt x="2510" y="318"/>
                  </a:lnTo>
                  <a:lnTo>
                    <a:pt x="2326" y="312"/>
                  </a:lnTo>
                  <a:lnTo>
                    <a:pt x="2142" y="302"/>
                  </a:lnTo>
                  <a:lnTo>
                    <a:pt x="1960" y="290"/>
                  </a:lnTo>
                  <a:lnTo>
                    <a:pt x="1778" y="276"/>
                  </a:lnTo>
                  <a:lnTo>
                    <a:pt x="1596" y="260"/>
                  </a:lnTo>
                  <a:lnTo>
                    <a:pt x="1416" y="240"/>
                  </a:lnTo>
                  <a:lnTo>
                    <a:pt x="1236" y="218"/>
                  </a:lnTo>
                  <a:lnTo>
                    <a:pt x="1056" y="194"/>
                  </a:lnTo>
                  <a:lnTo>
                    <a:pt x="878" y="168"/>
                  </a:lnTo>
                  <a:lnTo>
                    <a:pt x="700" y="140"/>
                  </a:lnTo>
                  <a:lnTo>
                    <a:pt x="524" y="108"/>
                  </a:lnTo>
                  <a:lnTo>
                    <a:pt x="348" y="74"/>
                  </a:lnTo>
                  <a:lnTo>
                    <a:pt x="174" y="38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0" y="1288"/>
                  </a:lnTo>
                  <a:lnTo>
                    <a:pt x="174" y="1326"/>
                  </a:lnTo>
                  <a:lnTo>
                    <a:pt x="348" y="1362"/>
                  </a:lnTo>
                  <a:lnTo>
                    <a:pt x="524" y="1396"/>
                  </a:lnTo>
                  <a:lnTo>
                    <a:pt x="700" y="1428"/>
                  </a:lnTo>
                  <a:lnTo>
                    <a:pt x="878" y="1456"/>
                  </a:lnTo>
                  <a:lnTo>
                    <a:pt x="1056" y="1484"/>
                  </a:lnTo>
                  <a:lnTo>
                    <a:pt x="1236" y="1508"/>
                  </a:lnTo>
                  <a:lnTo>
                    <a:pt x="1416" y="1528"/>
                  </a:lnTo>
                  <a:lnTo>
                    <a:pt x="1596" y="1548"/>
                  </a:lnTo>
                  <a:lnTo>
                    <a:pt x="1778" y="1564"/>
                  </a:lnTo>
                  <a:lnTo>
                    <a:pt x="1960" y="1578"/>
                  </a:lnTo>
                  <a:lnTo>
                    <a:pt x="2142" y="1590"/>
                  </a:lnTo>
                  <a:lnTo>
                    <a:pt x="2326" y="1600"/>
                  </a:lnTo>
                  <a:lnTo>
                    <a:pt x="2510" y="1606"/>
                  </a:lnTo>
                  <a:lnTo>
                    <a:pt x="2694" y="1610"/>
                  </a:lnTo>
                  <a:lnTo>
                    <a:pt x="2880" y="1612"/>
                  </a:lnTo>
                  <a:lnTo>
                    <a:pt x="3064" y="1610"/>
                  </a:lnTo>
                  <a:lnTo>
                    <a:pt x="3250" y="1606"/>
                  </a:lnTo>
                  <a:lnTo>
                    <a:pt x="3434" y="1600"/>
                  </a:lnTo>
                  <a:lnTo>
                    <a:pt x="3616" y="1590"/>
                  </a:lnTo>
                  <a:lnTo>
                    <a:pt x="3800" y="1578"/>
                  </a:lnTo>
                  <a:lnTo>
                    <a:pt x="3982" y="1564"/>
                  </a:lnTo>
                  <a:lnTo>
                    <a:pt x="4162" y="1548"/>
                  </a:lnTo>
                  <a:lnTo>
                    <a:pt x="4344" y="1528"/>
                  </a:lnTo>
                  <a:lnTo>
                    <a:pt x="4524" y="1508"/>
                  </a:lnTo>
                  <a:lnTo>
                    <a:pt x="4702" y="1484"/>
                  </a:lnTo>
                  <a:lnTo>
                    <a:pt x="4880" y="1456"/>
                  </a:lnTo>
                  <a:lnTo>
                    <a:pt x="5058" y="1428"/>
                  </a:lnTo>
                  <a:lnTo>
                    <a:pt x="5234" y="1396"/>
                  </a:lnTo>
                  <a:lnTo>
                    <a:pt x="5410" y="1362"/>
                  </a:lnTo>
                  <a:lnTo>
                    <a:pt x="5586" y="1326"/>
                  </a:lnTo>
                  <a:lnTo>
                    <a:pt x="5760" y="1288"/>
                  </a:lnTo>
                  <a:lnTo>
                    <a:pt x="5760" y="290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325438"/>
            <a:ext cx="8229600" cy="5699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endParaRPr lang="en-US" alt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81237"/>
            <a:ext cx="8280400" cy="2047875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50276E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361950"/>
            <a:ext cx="8229600" cy="457200"/>
          </a:xfrm>
        </p:spPr>
        <p:txBody>
          <a:bodyPr rtlCol="0">
            <a:noAutofit/>
          </a:bodyPr>
          <a:lstStyle>
            <a:lvl1pPr algn="ctr">
              <a:defRPr lang="en-US" sz="2800" b="1" spc="0">
                <a:solidFill>
                  <a:schemeClr val="bg1"/>
                </a:solidFill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44992"/>
      </p:ext>
    </p:extLst>
  </p:cSld>
  <p:clrMapOvr>
    <a:masterClrMapping/>
  </p:clrMapOvr>
  <p:transition spd="slow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>
          <a:xfrm>
            <a:off x="15875" y="4768850"/>
            <a:ext cx="581025" cy="27463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914400">
              <a:defRPr/>
            </a:pPr>
            <a:fld id="{93A0E5DE-348A-4BC3-AE50-620C6F21269B}" type="slidenum">
              <a:rPr lang="en-US" altLang="en-US" sz="1200" smtClean="0">
                <a:solidFill>
                  <a:srgbClr val="898989"/>
                </a:solidFill>
              </a:rPr>
              <a:pPr defTabSz="914400">
                <a:defRPr/>
              </a:pPr>
              <a:t>‹#›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861" r:id="rId1"/>
    <p:sldLayoutId id="2147493862" r:id="rId2"/>
    <p:sldLayoutId id="2147493863" r:id="rId3"/>
    <p:sldLayoutId id="2147493864" r:id="rId4"/>
    <p:sldLayoutId id="2147493865" r:id="rId5"/>
    <p:sldLayoutId id="2147493866" r:id="rId6"/>
    <p:sldLayoutId id="2147493867" r:id="rId7"/>
    <p:sldLayoutId id="2147493868" r:id="rId8"/>
    <p:sldLayoutId id="2147493869" r:id="rId9"/>
    <p:sldLayoutId id="2147493870" r:id="rId10"/>
    <p:sldLayoutId id="2147493871" r:id="rId11"/>
    <p:sldLayoutId id="2147493872" r:id="rId12"/>
    <p:sldLayoutId id="2147493873" r:id="rId13"/>
    <p:sldLayoutId id="2147493877" r:id="rId14"/>
    <p:sldLayoutId id="2147493878" r:id="rId15"/>
    <p:sldLayoutId id="2147493879" r:id="rId16"/>
    <p:sldLayoutId id="2147493880" r:id="rId17"/>
    <p:sldLayoutId id="2147493881" r:id="rId18"/>
    <p:sldLayoutId id="2147493882" r:id="rId19"/>
    <p:sldLayoutId id="2147493883" r:id="rId20"/>
    <p:sldLayoutId id="2147493884" r:id="rId21"/>
    <p:sldLayoutId id="2147493885" r:id="rId22"/>
    <p:sldLayoutId id="2147493886" r:id="rId23"/>
    <p:sldLayoutId id="2147493887" r:id="rId24"/>
    <p:sldLayoutId id="2147493888" r:id="rId25"/>
    <p:sldLayoutId id="2147493889" r:id="rId26"/>
    <p:sldLayoutId id="2147493890" r:id="rId27"/>
    <p:sldLayoutId id="2147493891" r:id="rId28"/>
    <p:sldLayoutId id="2147493895" r:id="rId29"/>
    <p:sldLayoutId id="2147493896" r:id="rId30"/>
    <p:sldLayoutId id="2147493899" r:id="rId31"/>
    <p:sldLayoutId id="2147493900" r:id="rId32"/>
    <p:sldLayoutId id="2147493901" r:id="rId33"/>
    <p:sldLayoutId id="2147493902" r:id="rId34"/>
    <p:sldLayoutId id="2147493903" r:id="rId35"/>
    <p:sldLayoutId id="2147493904" r:id="rId36"/>
    <p:sldLayoutId id="2147493905" r:id="rId37"/>
    <p:sldLayoutId id="2147493897" r:id="rId38"/>
    <p:sldLayoutId id="2147493898" r:id="rId39"/>
    <p:sldLayoutId id="2147493907" r:id="rId40"/>
    <p:sldLayoutId id="2147493906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oleducationgateway.eu/lv/pub/resources/toolkitsforschools/subarea.cfm?sa=22" TargetMode="Externa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jpe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975140"/>
            <a:ext cx="9144000" cy="764500"/>
          </a:xfrm>
        </p:spPr>
        <p:txBody>
          <a:bodyPr/>
          <a:lstStyle/>
          <a:p>
            <a:r>
              <a:rPr lang="lv-LV" sz="1600" dirty="0"/>
              <a:t>Terēze </a:t>
            </a:r>
            <a:r>
              <a:rPr lang="lv-LV" sz="1600" dirty="0" smtClean="0"/>
              <a:t>Rozenberga, SIA </a:t>
            </a:r>
            <a:r>
              <a:rPr lang="lv-LV" sz="1600" dirty="0"/>
              <a:t>“AMPLEXOR Latvia” valdes locekle</a:t>
            </a:r>
          </a:p>
          <a:p>
            <a:r>
              <a:rPr lang="lv-LV" sz="1600" dirty="0"/>
              <a:t>Ieva </a:t>
            </a:r>
            <a:r>
              <a:rPr lang="lv-LV" sz="1600" dirty="0" smtClean="0"/>
              <a:t>Tazāne, SIA </a:t>
            </a:r>
            <a:r>
              <a:rPr lang="lv-LV" sz="1600" dirty="0"/>
              <a:t>“AMPLEXOR Latvia” vecākā tulkotāja</a:t>
            </a:r>
            <a:endParaRPr lang="lv-LV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b="1" dirty="0"/>
              <a:t>Sadarbības pieredze ar ES iestādēm, nodrošinot tulkojumus latviešu </a:t>
            </a:r>
            <a:r>
              <a:rPr lang="lv-LV" b="1" dirty="0" smtClean="0"/>
              <a:t>valodā</a:t>
            </a:r>
            <a:endParaRPr lang="lv-LV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 smtClean="0"/>
              <a:t>Neskaidrību un piezīmju gadījumos tiek gatavots komentāru fails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v-LV" dirty="0"/>
              <a:t>Piezīmes par terminu izvēli, kļūdām ORI u. tml.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 smtClean="0"/>
              <a:t>E-pasts klientam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v-LV" dirty="0" smtClean="0"/>
              <a:t>Par būtiskām neskaidrībām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 smtClean="0"/>
              <a:t>Komunikācija ar klientu</a:t>
            </a:r>
            <a:endParaRPr lang="en-GB" dirty="0"/>
          </a:p>
        </p:txBody>
      </p:sp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1371600" y="325226"/>
            <a:ext cx="6400800" cy="570124"/>
          </a:xfrm>
        </p:spPr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9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Piemēri komentāriem klientam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87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lv-LV" dirty="0"/>
              <a:t>Piemērs </a:t>
            </a:r>
            <a:r>
              <a:rPr lang="lv-LV" dirty="0" smtClean="0"/>
              <a:t>komentāriem klientam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0016460"/>
              </p:ext>
            </p:extLst>
          </p:nvPr>
        </p:nvGraphicFramePr>
        <p:xfrm>
          <a:off x="632460" y="1543368"/>
          <a:ext cx="7917179" cy="28914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3930"/>
                <a:gridCol w="1431236"/>
                <a:gridCol w="1123268"/>
                <a:gridCol w="4068745"/>
              </a:tblGrid>
              <a:tr h="289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EN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LV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Source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Comment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2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relational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attiecībās balstīts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Nav atrodams</a:t>
                      </a:r>
                      <a:r>
                        <a:rPr lang="lv-LV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avotos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600" dirty="0" smtClean="0">
                          <a:effectLst/>
                        </a:rPr>
                        <a:t>Runa </a:t>
                      </a:r>
                      <a:r>
                        <a:rPr lang="lv-LV" sz="1600" dirty="0">
                          <a:effectLst/>
                        </a:rPr>
                        <a:t>ir par modeli, kurā skolēns mijiedarbojas ar skolotāju, </a:t>
                      </a:r>
                      <a:r>
                        <a:rPr lang="lv-LV" sz="1600" dirty="0" smtClean="0">
                          <a:effectLst/>
                        </a:rPr>
                        <a:t>varētu </a:t>
                      </a:r>
                      <a:r>
                        <a:rPr lang="lv-LV" sz="1600" dirty="0">
                          <a:effectLst/>
                        </a:rPr>
                        <a:t>arī teikt "mijiedarbīgs" (līdzīgi kā "</a:t>
                      </a:r>
                      <a:r>
                        <a:rPr lang="lv-LV" sz="1600" dirty="0" err="1">
                          <a:effectLst/>
                        </a:rPr>
                        <a:t>sadarbīgs</a:t>
                      </a:r>
                      <a:r>
                        <a:rPr lang="lv-LV" sz="1600" dirty="0">
                          <a:effectLst/>
                        </a:rPr>
                        <a:t>"), bet </a:t>
                      </a:r>
                      <a:r>
                        <a:rPr lang="lv-LV" sz="1600" dirty="0" smtClean="0">
                          <a:effectLst/>
                        </a:rPr>
                        <a:t>parādās </a:t>
                      </a:r>
                      <a:r>
                        <a:rPr lang="lv-LV" sz="1600" dirty="0">
                          <a:effectLst/>
                        </a:rPr>
                        <a:t>avoti, kur vienā teikumā ir gan </a:t>
                      </a:r>
                      <a:r>
                        <a:rPr lang="lv-LV" sz="1600" dirty="0" err="1" smtClean="0">
                          <a:effectLst/>
                        </a:rPr>
                        <a:t>interactive</a:t>
                      </a:r>
                      <a:r>
                        <a:rPr lang="lv-LV" sz="1600" dirty="0">
                          <a:effectLst/>
                        </a:rPr>
                        <a:t>, gan </a:t>
                      </a:r>
                      <a:r>
                        <a:rPr lang="lv-LV" sz="1600" dirty="0" err="1" smtClean="0">
                          <a:effectLst/>
                        </a:rPr>
                        <a:t>relational</a:t>
                      </a:r>
                      <a:r>
                        <a:rPr lang="lv-LV" sz="1600" dirty="0" smtClean="0"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lv-LV" sz="1600" dirty="0" smtClean="0">
                          <a:effectLst/>
                        </a:rPr>
                        <a:t>Ir </a:t>
                      </a:r>
                      <a:r>
                        <a:rPr lang="lv-LV" sz="1600" dirty="0">
                          <a:effectLst/>
                        </a:rPr>
                        <a:t>arī īpašības vārds "relacionāls", tomēr </a:t>
                      </a:r>
                      <a:r>
                        <a:rPr lang="lv-LV" sz="1600" dirty="0" smtClean="0">
                          <a:effectLst/>
                        </a:rPr>
                        <a:t>šķiet</a:t>
                      </a:r>
                      <a:r>
                        <a:rPr lang="lv-LV" sz="1600" dirty="0">
                          <a:effectLst/>
                        </a:rPr>
                        <a:t>, ka tas šai kontekstā varētu būt pārāk svešs un maz ko izsakošs.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lv-LV" dirty="0"/>
              <a:t>Piemērs komentāriem </a:t>
            </a:r>
            <a:r>
              <a:rPr lang="lv-LV" dirty="0" smtClean="0"/>
              <a:t>klientam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0809218"/>
              </p:ext>
            </p:extLst>
          </p:nvPr>
        </p:nvGraphicFramePr>
        <p:xfrm>
          <a:off x="586740" y="1466420"/>
          <a:ext cx="8336280" cy="30101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2425"/>
                <a:gridCol w="1506999"/>
                <a:gridCol w="1182729"/>
                <a:gridCol w="4284127"/>
              </a:tblGrid>
              <a:tr h="216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EN</a:t>
                      </a:r>
                      <a:endParaRPr lang="en-GB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LV</a:t>
                      </a:r>
                      <a:endParaRPr lang="en-GB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Source</a:t>
                      </a:r>
                      <a:endParaRPr lang="en-GB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Comment</a:t>
                      </a:r>
                      <a:endParaRPr lang="en-GB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6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wellbeing</a:t>
                      </a:r>
                      <a:endParaRPr lang="en-GB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dirty="0" err="1">
                          <a:effectLst/>
                        </a:rPr>
                        <a:t>labjutība</a:t>
                      </a:r>
                      <a:endParaRPr lang="en-GB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</a:rPr>
                        <a:t>IATE</a:t>
                      </a:r>
                      <a:endParaRPr lang="en-GB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dirty="0" err="1">
                          <a:effectLst/>
                        </a:rPr>
                        <a:t>Schooleducationgateway</a:t>
                      </a:r>
                      <a:r>
                        <a:rPr lang="lv-LV" sz="1600" dirty="0">
                          <a:effectLst/>
                        </a:rPr>
                        <a:t> ir “labklājība”, tomēr “</a:t>
                      </a:r>
                      <a:r>
                        <a:rPr lang="lv-LV" sz="1600" dirty="0" err="1">
                          <a:effectLst/>
                        </a:rPr>
                        <a:t>labjutība</a:t>
                      </a:r>
                      <a:r>
                        <a:rPr lang="lv-LV" sz="1600" dirty="0">
                          <a:effectLst/>
                        </a:rPr>
                        <a:t>” šķiet precīzāks apzīmējums, ja runā par to, kā persona jūtas fiziski, psiholoģiski utt</a:t>
                      </a:r>
                      <a:r>
                        <a:rPr lang="lv-LV" sz="16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lv-LV" sz="16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Avotā</a:t>
                      </a:r>
                      <a:r>
                        <a:rPr lang="lv-LV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atrodamais termins nav piemērots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lv-LV" dirty="0"/>
              <a:t>Piemērs komentāriem </a:t>
            </a:r>
            <a:r>
              <a:rPr lang="lv-LV" dirty="0" smtClean="0"/>
              <a:t>klientam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2023278"/>
              </p:ext>
            </p:extLst>
          </p:nvPr>
        </p:nvGraphicFramePr>
        <p:xfrm>
          <a:off x="792480" y="1577340"/>
          <a:ext cx="7917179" cy="31013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3931"/>
                <a:gridCol w="1431236"/>
                <a:gridCol w="1123267"/>
                <a:gridCol w="4068745"/>
              </a:tblGrid>
              <a:tr h="310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EN</a:t>
                      </a:r>
                      <a:endParaRPr lang="en-GB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LV</a:t>
                      </a:r>
                      <a:endParaRPr lang="en-GB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Source</a:t>
                      </a:r>
                      <a:endParaRPr lang="en-GB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Comment</a:t>
                      </a:r>
                      <a:endParaRPr lang="en-GB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91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special education needs</a:t>
                      </a:r>
                      <a:endParaRPr lang="en-GB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īpašas izglītības vajadzības</a:t>
                      </a:r>
                      <a:endParaRPr lang="en-GB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 u="sng" dirty="0">
                          <a:effectLst/>
                          <a:hlinkClick r:id="rId2"/>
                        </a:rPr>
                        <a:t>https://</a:t>
                      </a:r>
                      <a:r>
                        <a:rPr lang="lv-LV" sz="1800" u="sng" dirty="0" smtClean="0">
                          <a:effectLst/>
                          <a:hlinkClick r:id="rId2"/>
                        </a:rPr>
                        <a:t>www.schooleducationgateway.eu</a:t>
                      </a:r>
                      <a:endParaRPr lang="en-GB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>
                          <a:effectLst/>
                        </a:rPr>
                        <a:t> </a:t>
                      </a:r>
                      <a:r>
                        <a:rPr lang="lv-LV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Avotā</a:t>
                      </a:r>
                      <a:r>
                        <a:rPr lang="lv-LV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SimSun"/>
                          <a:cs typeface="Times New Roman"/>
                        </a:rPr>
                        <a:t> atrodamais termins ir piemērots</a:t>
                      </a:r>
                      <a:endParaRPr lang="en-GB" sz="14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9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lv-LV" dirty="0"/>
              <a:t>Piemērs komentāriem klientam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099960"/>
              </p:ext>
            </p:extLst>
          </p:nvPr>
        </p:nvGraphicFramePr>
        <p:xfrm>
          <a:off x="431800" y="1501140"/>
          <a:ext cx="8437880" cy="340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4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DA681-BD2B-4BF2-80EC-E3FF2B051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5FEE6-C106-49DF-AC9A-BF768DFE3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9B64F-5DAA-4CC4-AD84-59C4AFEA6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1D9E51-75A1-41AB-BC03-334E3FFB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pl-PL" dirty="0"/>
              <a:t>Ko darām ar klienta labojumiem?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6210499"/>
              </p:ext>
            </p:extLst>
          </p:nvPr>
        </p:nvGraphicFramePr>
        <p:xfrm>
          <a:off x="431800" y="1531621"/>
          <a:ext cx="8280400" cy="316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3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0FB288-3AC1-464D-BCA6-560798F4D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F59EB-50F2-4BBB-AA9F-B51362F57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C19455-D44C-486C-A2BD-7E9EB5D44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1CEEF7-13A8-42BE-AB07-7B12C370A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C35101-8DCA-45D0-B7FB-823BD329E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C46100-69FC-4BBC-A1A4-C1AB374CD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16275C-E1C7-4ED3-BBDC-51ABC4CF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Izpratne par kļūdām</a:t>
            </a:r>
          </a:p>
          <a:p>
            <a:r>
              <a:rPr lang="lv-LV" sz="2800" dirty="0" smtClean="0"/>
              <a:t>(kļūdu kodi)</a:t>
            </a:r>
          </a:p>
        </p:txBody>
      </p:sp>
    </p:spTree>
    <p:extLst>
      <p:ext uri="{BB962C8B-B14F-4D97-AF65-F5344CB8AC3E}">
        <p14:creationId xmlns:p14="http://schemas.microsoft.com/office/powerpoint/2010/main" val="35819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lv-LV" dirty="0" smtClean="0"/>
              <a:t>Kļūdas koda pamatojums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9345487"/>
              </p:ext>
            </p:extLst>
          </p:nvPr>
        </p:nvGraphicFramePr>
        <p:xfrm>
          <a:off x="431800" y="1508760"/>
          <a:ext cx="8280400" cy="340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8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32E6F2-E197-4266-A4BB-AF4E515EC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E9011-49CA-43AC-A63B-1148DBD58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2BCA-7F5A-4A5D-9392-653F0A2C4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4AE509-003C-44D3-8607-407855236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E7676B-8521-4BAE-B5C6-92558EBF9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65CA7F-65A5-4D26-98A0-DCAEA91F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D40B6D-A3FF-43FC-9C3F-4BB9C1F75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8A94B5-DED6-4EB3-8B75-F816EE6E1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97566-2F32-4403-ABF0-13296220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9860C3-258A-46E5-9038-9E853520B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74352F-59EA-4954-9F39-F80A4C017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505684-C8DE-465E-BB6E-EE9A417CB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9F403B-C98A-44EF-9E13-26062D545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CBBB2-647C-450C-9DD2-A8D6DF217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526A85-C914-4318-87F1-EA5533BCC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7AC160-9CCE-4C8D-AE57-8E385520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85815-F237-469A-84BC-EEF961FE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B2E260-E117-424A-B29B-6F576540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lv-LV" dirty="0" smtClean="0"/>
              <a:t>Kļūdas koda pamatojums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8358315"/>
              </p:ext>
            </p:extLst>
          </p:nvPr>
        </p:nvGraphicFramePr>
        <p:xfrm>
          <a:off x="431800" y="1508760"/>
          <a:ext cx="8280400" cy="340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8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32E6F2-E197-4266-A4BB-AF4E515EC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E9011-49CA-43AC-A63B-1148DBD58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2BCA-7F5A-4A5D-9392-653F0A2C4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4AE509-003C-44D3-8607-407855236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372ABA-E7B7-478D-80B7-2B2DB0939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B3CBDA-7E87-4E85-BB2B-203317387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D40B6D-A3FF-43FC-9C3F-4BB9C1F75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8A94B5-DED6-4EB3-8B75-F816EE6E1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97566-2F32-4403-ABF0-13296220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9860C3-258A-46E5-9038-9E853520B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74352F-59EA-4954-9F39-F80A4C017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505684-C8DE-465E-BB6E-EE9A417CB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9F403B-C98A-44EF-9E13-26062D545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CBBB2-647C-450C-9DD2-A8D6DF217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526A85-C914-4318-87F1-EA5533BCC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7AC160-9CCE-4C8D-AE57-8E385520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85815-F237-469A-84BC-EEF961FE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B2E260-E117-424A-B29B-6F576540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590800" y="369888"/>
            <a:ext cx="3962400" cy="525462"/>
          </a:xfrm>
        </p:spPr>
        <p:txBody>
          <a:bodyPr/>
          <a:lstStyle/>
          <a:p>
            <a:pPr eaLnBrk="1" hangingPunct="1"/>
            <a:r>
              <a:rPr lang="lv-LV" altLang="en-US" cap="none" dirty="0" smtClean="0"/>
              <a:t>Fakti &amp; skaitļi</a:t>
            </a:r>
            <a:endParaRPr lang="en-US" altLang="en-US" cap="none" dirty="0" smtClean="0"/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>
          <a:xfrm>
            <a:off x="0" y="119063"/>
            <a:ext cx="9144000" cy="242887"/>
          </a:xfrm>
        </p:spPr>
        <p:txBody>
          <a:bodyPr/>
          <a:lstStyle/>
          <a:p>
            <a:pPr eaLnBrk="1" hangingPunct="1"/>
            <a:r>
              <a:rPr lang="lv-LV" altLang="en-US" dirty="0" smtClean="0">
                <a:solidFill>
                  <a:srgbClr val="3C1D4B"/>
                </a:solidFill>
              </a:rPr>
              <a:t>AMPLEXOR grupa</a:t>
            </a:r>
            <a:endParaRPr lang="en-US" altLang="en-US" dirty="0" smtClean="0">
              <a:solidFill>
                <a:srgbClr val="3C1D4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9645" y="1522468"/>
            <a:ext cx="207589" cy="287282"/>
            <a:chOff x="414337" y="1331968"/>
            <a:chExt cx="207589" cy="287282"/>
          </a:xfrm>
          <a:solidFill>
            <a:schemeClr val="bg1"/>
          </a:solidFill>
        </p:grpSpPr>
        <p:sp>
          <p:nvSpPr>
            <p:cNvPr id="7" name="Arc 6"/>
            <p:cNvSpPr/>
            <p:nvPr/>
          </p:nvSpPr>
          <p:spPr>
            <a:xfrm rot="18791373">
              <a:off x="419840" y="1329705"/>
              <a:ext cx="199824" cy="204349"/>
            </a:xfrm>
            <a:prstGeom prst="arc">
              <a:avLst>
                <a:gd name="adj1" fmla="val 13579462"/>
                <a:gd name="adj2" fmla="val 2746328"/>
              </a:avLst>
            </a:prstGeom>
            <a:grpFill/>
            <a:ln cap="rnd">
              <a:solidFill>
                <a:srgbClr val="73C8D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524515" y="1468375"/>
              <a:ext cx="92556" cy="150875"/>
            </a:xfrm>
            <a:prstGeom prst="line">
              <a:avLst/>
            </a:prstGeom>
            <a:grpFill/>
            <a:ln cap="rnd">
              <a:solidFill>
                <a:srgbClr val="73C8D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84341" y="1402895"/>
              <a:ext cx="70823" cy="72971"/>
            </a:xfrm>
            <a:prstGeom prst="ellipse">
              <a:avLst/>
            </a:prstGeom>
            <a:grpFill/>
            <a:ln w="19050" cap="rnd">
              <a:solidFill>
                <a:srgbClr val="73C8D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4337" y="1468375"/>
              <a:ext cx="88107" cy="150875"/>
            </a:xfrm>
            <a:prstGeom prst="line">
              <a:avLst/>
            </a:prstGeom>
            <a:grpFill/>
            <a:ln cap="rnd">
              <a:solidFill>
                <a:srgbClr val="73C8D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53" name="Rectangle 25"/>
          <p:cNvSpPr>
            <a:spLocks noChangeArrowheads="1"/>
          </p:cNvSpPr>
          <p:nvPr/>
        </p:nvSpPr>
        <p:spPr bwMode="auto">
          <a:xfrm>
            <a:off x="1387475" y="2933700"/>
            <a:ext cx="31845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1400" b="1" dirty="0" smtClean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  <a:t>PAKALPOJUMI</a:t>
            </a:r>
            <a:r>
              <a:rPr lang="en-US" altLang="en-US" sz="1400" b="1" dirty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  <a:t/>
            </a:r>
            <a:br>
              <a:rPr lang="en-US" altLang="en-US" sz="1400" b="1" dirty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</a:br>
            <a:r>
              <a:rPr lang="lv-LV" altLang="en-US" sz="1200" dirty="0" smtClean="0">
                <a:solidFill>
                  <a:srgbClr val="898989"/>
                </a:solidFill>
                <a:cs typeface="Tahoma" pitchFamily="34" charset="0"/>
              </a:rPr>
              <a:t>Konsultēšana un sistēmu integrācija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1200" dirty="0" smtClean="0">
                <a:solidFill>
                  <a:srgbClr val="898989"/>
                </a:solidFill>
                <a:cs typeface="Tahoma" pitchFamily="34" charset="0"/>
              </a:rPr>
              <a:t>Valodu pakalpojumi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1200" dirty="0" smtClean="0">
                <a:solidFill>
                  <a:srgbClr val="898989"/>
                </a:solidFill>
                <a:cs typeface="Tahoma" pitchFamily="34" charset="0"/>
              </a:rPr>
              <a:t>Izdevējdarbība</a:t>
            </a:r>
            <a:endParaRPr lang="en-US" altLang="en-US" sz="1200" dirty="0">
              <a:solidFill>
                <a:srgbClr val="898989"/>
              </a:solidFill>
              <a:cs typeface="Tahoma" pitchFamily="34" charset="0"/>
            </a:endParaRPr>
          </a:p>
        </p:txBody>
      </p:sp>
      <p:sp>
        <p:nvSpPr>
          <p:cNvPr id="53254" name="Rectangle 25"/>
          <p:cNvSpPr>
            <a:spLocks noChangeArrowheads="1"/>
          </p:cNvSpPr>
          <p:nvPr/>
        </p:nvSpPr>
        <p:spPr bwMode="auto">
          <a:xfrm>
            <a:off x="1387475" y="1479550"/>
            <a:ext cx="3184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  <a:t>39 </a:t>
            </a:r>
            <a:r>
              <a:rPr lang="lv-LV" altLang="en-US" sz="1400" b="1" dirty="0" smtClean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  <a:t>BIROJI</a:t>
            </a:r>
            <a:endParaRPr lang="en-US" altLang="en-US" sz="1400" b="1" dirty="0">
              <a:solidFill>
                <a:srgbClr val="502766"/>
              </a:solidFill>
              <a:latin typeface="Franklin Gothic Demi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Tahoma" pitchFamily="34" charset="0"/>
              </a:rPr>
              <a:t>21 </a:t>
            </a:r>
            <a:r>
              <a:rPr lang="lv-LV" altLang="en-US" sz="1200" dirty="0" smtClean="0">
                <a:solidFill>
                  <a:srgbClr val="898989"/>
                </a:solidFill>
                <a:cs typeface="Tahoma" pitchFamily="34" charset="0"/>
              </a:rPr>
              <a:t>valstī</a:t>
            </a:r>
            <a:r>
              <a:rPr lang="en-US" altLang="en-US" sz="1200" dirty="0" smtClean="0">
                <a:solidFill>
                  <a:srgbClr val="898989"/>
                </a:solidFill>
                <a:cs typeface="Tahoma" pitchFamily="34" charset="0"/>
              </a:rPr>
              <a:t>, </a:t>
            </a:r>
            <a:r>
              <a:rPr lang="en-US" altLang="en-US" sz="1200" dirty="0">
                <a:solidFill>
                  <a:srgbClr val="898989"/>
                </a:solidFill>
                <a:cs typeface="Tahoma" pitchFamily="34" charset="0"/>
              </a:rPr>
              <a:t>3 </a:t>
            </a:r>
            <a:r>
              <a:rPr lang="lv-LV" altLang="en-US" sz="1200" dirty="0" smtClean="0">
                <a:solidFill>
                  <a:srgbClr val="898989"/>
                </a:solidFill>
                <a:cs typeface="Tahoma" pitchFamily="34" charset="0"/>
              </a:rPr>
              <a:t>kontinentos</a:t>
            </a:r>
            <a:endParaRPr lang="en-US" altLang="en-US" sz="1200" dirty="0">
              <a:solidFill>
                <a:srgbClr val="898989"/>
              </a:solidFill>
              <a:cs typeface="Tahoma" pitchFamily="34" charset="0"/>
            </a:endParaRPr>
          </a:p>
        </p:txBody>
      </p:sp>
      <p:sp>
        <p:nvSpPr>
          <p:cNvPr id="53255" name="Rectangle 25"/>
          <p:cNvSpPr>
            <a:spLocks noChangeArrowheads="1"/>
          </p:cNvSpPr>
          <p:nvPr/>
        </p:nvSpPr>
        <p:spPr bwMode="auto">
          <a:xfrm>
            <a:off x="1387475" y="2220913"/>
            <a:ext cx="31845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  <a:t>1,700 </a:t>
            </a:r>
            <a:r>
              <a:rPr lang="lv-LV" altLang="en-US" sz="1400" b="1" dirty="0" smtClean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  <a:t>DARBINIEKI</a:t>
            </a:r>
            <a:endParaRPr lang="en-US" altLang="en-US" sz="1400" b="1" dirty="0">
              <a:solidFill>
                <a:srgbClr val="502766"/>
              </a:solidFill>
              <a:latin typeface="Franklin Gothic Demi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1200" dirty="0" smtClean="0">
                <a:solidFill>
                  <a:srgbClr val="898989"/>
                </a:solidFill>
                <a:cs typeface="Tahoma" pitchFamily="34" charset="0"/>
              </a:rPr>
              <a:t>Visā pasaulē</a:t>
            </a:r>
            <a:endParaRPr lang="en-US" altLang="en-US" sz="1200" dirty="0">
              <a:solidFill>
                <a:srgbClr val="898989"/>
              </a:solidFill>
              <a:cs typeface="Tahoma" pitchFamily="34" charset="0"/>
            </a:endParaRPr>
          </a:p>
        </p:txBody>
      </p:sp>
      <p:sp>
        <p:nvSpPr>
          <p:cNvPr id="53257" name="Rectangle 25"/>
          <p:cNvSpPr>
            <a:spLocks noChangeArrowheads="1"/>
          </p:cNvSpPr>
          <p:nvPr/>
        </p:nvSpPr>
        <p:spPr bwMode="auto">
          <a:xfrm>
            <a:off x="5068888" y="2220913"/>
            <a:ext cx="3471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1400" b="1" dirty="0" smtClean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  <a:t>ATBILSTĪBA STANDARTIEM</a:t>
            </a:r>
            <a:r>
              <a:rPr lang="en-US" altLang="en-US" sz="1400" b="1" dirty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  <a:t/>
            </a:r>
            <a:br>
              <a:rPr lang="en-US" altLang="en-US" sz="1400" b="1" dirty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</a:br>
            <a:r>
              <a:rPr lang="lv-LV" altLang="en-US" sz="1200" b="1" dirty="0">
                <a:solidFill>
                  <a:srgbClr val="898989"/>
                </a:solidFill>
                <a:cs typeface="Tahoma" pitchFamily="34" charset="0"/>
              </a:rPr>
              <a:t>Kvalitātes menedžments</a:t>
            </a:r>
            <a:r>
              <a:rPr lang="en-US" altLang="en-US" sz="1200" b="1" dirty="0">
                <a:solidFill>
                  <a:srgbClr val="898989"/>
                </a:solidFill>
                <a:cs typeface="Tahoma" pitchFamily="34" charset="0"/>
              </a:rPr>
              <a:t/>
            </a:r>
            <a:br>
              <a:rPr lang="en-US" altLang="en-US" sz="1200" b="1" dirty="0">
                <a:solidFill>
                  <a:srgbClr val="898989"/>
                </a:solidFill>
                <a:cs typeface="Tahoma" pitchFamily="34" charset="0"/>
              </a:rPr>
            </a:br>
            <a:r>
              <a:rPr lang="en-US" altLang="en-US" sz="1200" dirty="0">
                <a:solidFill>
                  <a:srgbClr val="898989"/>
                </a:solidFill>
                <a:cs typeface="Tahoma" pitchFamily="34" charset="0"/>
              </a:rPr>
              <a:t>ISO 9001:2008, EN 9100:2009, </a:t>
            </a:r>
            <a:br>
              <a:rPr lang="en-US" altLang="en-US" sz="1200" dirty="0">
                <a:solidFill>
                  <a:srgbClr val="898989"/>
                </a:solidFill>
                <a:cs typeface="Tahoma" pitchFamily="34" charset="0"/>
              </a:rPr>
            </a:br>
            <a:r>
              <a:rPr lang="en-US" altLang="en-US" sz="1200" dirty="0">
                <a:solidFill>
                  <a:srgbClr val="898989"/>
                </a:solidFill>
                <a:cs typeface="Tahoma" pitchFamily="34" charset="0"/>
              </a:rPr>
              <a:t>ISO 17100:2015, ISO 13485:2003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1" dirty="0">
                <a:solidFill>
                  <a:srgbClr val="898989"/>
                </a:solidFill>
                <a:cs typeface="Tahoma" pitchFamily="34" charset="0"/>
              </a:rPr>
              <a:t> </a:t>
            </a:r>
            <a:r>
              <a:rPr lang="en-US" altLang="en-US" sz="1200" b="1" dirty="0">
                <a:solidFill>
                  <a:srgbClr val="898989"/>
                </a:solidFill>
                <a:cs typeface="Tahoma" pitchFamily="34" charset="0"/>
              </a:rPr>
              <a:t/>
            </a:r>
            <a:br>
              <a:rPr lang="en-US" altLang="en-US" sz="1200" b="1" dirty="0">
                <a:solidFill>
                  <a:srgbClr val="898989"/>
                </a:solidFill>
                <a:cs typeface="Tahoma" pitchFamily="34" charset="0"/>
              </a:rPr>
            </a:br>
            <a:r>
              <a:rPr lang="lv-LV" altLang="en-US" sz="1200" b="1" dirty="0" smtClean="0">
                <a:solidFill>
                  <a:srgbClr val="898989"/>
                </a:solidFill>
                <a:cs typeface="Tahoma" pitchFamily="34" charset="0"/>
              </a:rPr>
              <a:t>Riska menedžments</a:t>
            </a:r>
            <a:endParaRPr lang="en-US" altLang="en-US" sz="1200" b="1" dirty="0">
              <a:solidFill>
                <a:srgbClr val="898989"/>
              </a:solidFill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Tahoma" pitchFamily="34" charset="0"/>
              </a:rPr>
              <a:t>ISO 14971:2007, ISO </a:t>
            </a:r>
            <a:r>
              <a:rPr lang="en-US" altLang="en-US" sz="1200" dirty="0" smtClean="0">
                <a:solidFill>
                  <a:srgbClr val="898989"/>
                </a:solidFill>
                <a:cs typeface="Tahoma" pitchFamily="34" charset="0"/>
              </a:rPr>
              <a:t>27001</a:t>
            </a:r>
            <a:endParaRPr lang="en-US" altLang="en-US" sz="1200" dirty="0">
              <a:solidFill>
                <a:srgbClr val="898989"/>
              </a:solidFill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1" dirty="0">
                <a:solidFill>
                  <a:srgbClr val="898989"/>
                </a:solidFill>
                <a:cs typeface="Tahoma" pitchFamily="34" charset="0"/>
              </a:rPr>
              <a:t> </a:t>
            </a:r>
            <a:endParaRPr lang="lv-LV" altLang="en-US" sz="1200" b="1" dirty="0" smtClean="0">
              <a:solidFill>
                <a:srgbClr val="898989"/>
              </a:solidFill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1200" b="1" dirty="0" smtClean="0">
                <a:solidFill>
                  <a:srgbClr val="898989"/>
                </a:solidFill>
                <a:cs typeface="Tahoma" pitchFamily="34" charset="0"/>
              </a:rPr>
              <a:t>Korporatīvā sociālā atbildība</a:t>
            </a:r>
            <a:r>
              <a:rPr lang="en-US" altLang="en-US" sz="1200" b="1" dirty="0">
                <a:solidFill>
                  <a:srgbClr val="898989"/>
                </a:solidFill>
                <a:cs typeface="Tahoma" pitchFamily="34" charset="0"/>
              </a:rPr>
              <a:t/>
            </a:r>
            <a:br>
              <a:rPr lang="en-US" altLang="en-US" sz="1200" b="1" dirty="0">
                <a:solidFill>
                  <a:srgbClr val="898989"/>
                </a:solidFill>
                <a:cs typeface="Tahoma" pitchFamily="34" charset="0"/>
              </a:rPr>
            </a:br>
            <a:r>
              <a:rPr lang="en-US" altLang="en-US" sz="1200" dirty="0">
                <a:solidFill>
                  <a:srgbClr val="898989"/>
                </a:solidFill>
                <a:cs typeface="Tahoma" pitchFamily="34" charset="0"/>
              </a:rPr>
              <a:t>ISO 26000, UNGC</a:t>
            </a:r>
            <a:endParaRPr lang="en-US" altLang="en-US" sz="1200" b="1" dirty="0">
              <a:solidFill>
                <a:srgbClr val="898989"/>
              </a:solidFill>
              <a:cs typeface="Tahoma" pitchFamily="34" charset="0"/>
            </a:endParaRP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520825"/>
            <a:ext cx="365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9" name="Rectangle 25"/>
          <p:cNvSpPr>
            <a:spLocks noChangeArrowheads="1"/>
          </p:cNvSpPr>
          <p:nvPr/>
        </p:nvSpPr>
        <p:spPr bwMode="auto">
          <a:xfrm>
            <a:off x="5068888" y="1479550"/>
            <a:ext cx="33893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1400" b="1" dirty="0" smtClean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  <a:t>SADARBĪBAS PARTERI</a:t>
            </a:r>
            <a:r>
              <a:rPr lang="en-US" altLang="en-US" sz="1400" b="1" dirty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  <a:t/>
            </a:r>
            <a:br>
              <a:rPr lang="en-US" altLang="en-US" sz="1400" b="1" dirty="0">
                <a:solidFill>
                  <a:srgbClr val="502766"/>
                </a:solidFill>
                <a:latin typeface="Franklin Gothic Demi" pitchFamily="34" charset="0"/>
                <a:cs typeface="Tahoma" pitchFamily="34" charset="0"/>
              </a:rPr>
            </a:br>
            <a:r>
              <a:rPr lang="en-US" altLang="en-US" sz="1200" dirty="0">
                <a:solidFill>
                  <a:srgbClr val="898989"/>
                </a:solidFill>
                <a:cs typeface="Tahoma" pitchFamily="34" charset="0"/>
              </a:rPr>
              <a:t>ADOBE, Alfresco, </a:t>
            </a:r>
            <a:r>
              <a:rPr lang="en-US" altLang="en-US" sz="1200" dirty="0" err="1">
                <a:solidFill>
                  <a:srgbClr val="898989"/>
                </a:solidFill>
                <a:cs typeface="Tahoma" pitchFamily="34" charset="0"/>
              </a:rPr>
              <a:t>Componize</a:t>
            </a:r>
            <a:r>
              <a:rPr lang="en-US" altLang="en-US" sz="1200" dirty="0">
                <a:solidFill>
                  <a:srgbClr val="898989"/>
                </a:solidFill>
                <a:cs typeface="Tahoma" pitchFamily="34" charset="0"/>
              </a:rPr>
              <a:t>, EMC, </a:t>
            </a:r>
            <a:r>
              <a:rPr lang="en-US" altLang="en-US" sz="1200" dirty="0" err="1">
                <a:solidFill>
                  <a:srgbClr val="898989"/>
                </a:solidFill>
                <a:cs typeface="Tahoma" pitchFamily="34" charset="0"/>
              </a:rPr>
              <a:t>Liferay</a:t>
            </a:r>
            <a:r>
              <a:rPr lang="en-US" altLang="en-US" sz="1200" dirty="0">
                <a:solidFill>
                  <a:srgbClr val="898989"/>
                </a:solidFill>
                <a:cs typeface="Tahoma" pitchFamily="34" charset="0"/>
              </a:rPr>
              <a:t>, Microsoft, PTC, SDL, </a:t>
            </a:r>
            <a:r>
              <a:rPr lang="en-US" altLang="en-US" sz="1200" dirty="0" err="1">
                <a:solidFill>
                  <a:srgbClr val="898989"/>
                </a:solidFill>
                <a:cs typeface="Tahoma" pitchFamily="34" charset="0"/>
              </a:rPr>
              <a:t>Sitecore</a:t>
            </a:r>
            <a:endParaRPr lang="en-US" altLang="en-US" sz="1200" dirty="0">
              <a:solidFill>
                <a:srgbClr val="898989"/>
              </a:solidFill>
              <a:cs typeface="Tahoma" pitchFamily="34" charset="0"/>
            </a:endParaRPr>
          </a:p>
        </p:txBody>
      </p:sp>
      <p:pic>
        <p:nvPicPr>
          <p:cNvPr id="53260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644775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3" name="Freeform 104"/>
          <p:cNvSpPr>
            <a:spLocks/>
          </p:cNvSpPr>
          <p:nvPr/>
        </p:nvSpPr>
        <p:spPr bwMode="auto">
          <a:xfrm>
            <a:off x="922338" y="3013075"/>
            <a:ext cx="450850" cy="412750"/>
          </a:xfrm>
          <a:custGeom>
            <a:avLst/>
            <a:gdLst>
              <a:gd name="T0" fmla="*/ 2147483647 w 508"/>
              <a:gd name="T1" fmla="*/ 2147483647 h 516"/>
              <a:gd name="T2" fmla="*/ 2147483647 w 508"/>
              <a:gd name="T3" fmla="*/ 2147483647 h 516"/>
              <a:gd name="T4" fmla="*/ 2147483647 w 508"/>
              <a:gd name="T5" fmla="*/ 2147483647 h 516"/>
              <a:gd name="T6" fmla="*/ 2147483647 w 508"/>
              <a:gd name="T7" fmla="*/ 2147483647 h 516"/>
              <a:gd name="T8" fmla="*/ 2147483647 w 508"/>
              <a:gd name="T9" fmla="*/ 2147483647 h 516"/>
              <a:gd name="T10" fmla="*/ 2147483647 w 508"/>
              <a:gd name="T11" fmla="*/ 2147483647 h 516"/>
              <a:gd name="T12" fmla="*/ 2147483647 w 508"/>
              <a:gd name="T13" fmla="*/ 2147483647 h 516"/>
              <a:gd name="T14" fmla="*/ 2147483647 w 508"/>
              <a:gd name="T15" fmla="*/ 2147483647 h 516"/>
              <a:gd name="T16" fmla="*/ 2147483647 w 508"/>
              <a:gd name="T17" fmla="*/ 2147483647 h 516"/>
              <a:gd name="T18" fmla="*/ 2147483647 w 508"/>
              <a:gd name="T19" fmla="*/ 2147483647 h 516"/>
              <a:gd name="T20" fmla="*/ 2147483647 w 508"/>
              <a:gd name="T21" fmla="*/ 2147483647 h 516"/>
              <a:gd name="T22" fmla="*/ 2147483647 w 508"/>
              <a:gd name="T23" fmla="*/ 2147483647 h 516"/>
              <a:gd name="T24" fmla="*/ 2147483647 w 508"/>
              <a:gd name="T25" fmla="*/ 2147483647 h 516"/>
              <a:gd name="T26" fmla="*/ 2147483647 w 508"/>
              <a:gd name="T27" fmla="*/ 2147483647 h 516"/>
              <a:gd name="T28" fmla="*/ 2147483647 w 508"/>
              <a:gd name="T29" fmla="*/ 2147483647 h 516"/>
              <a:gd name="T30" fmla="*/ 2147483647 w 508"/>
              <a:gd name="T31" fmla="*/ 2147483647 h 516"/>
              <a:gd name="T32" fmla="*/ 2147483647 w 508"/>
              <a:gd name="T33" fmla="*/ 2147483647 h 516"/>
              <a:gd name="T34" fmla="*/ 2147483647 w 508"/>
              <a:gd name="T35" fmla="*/ 2147483647 h 516"/>
              <a:gd name="T36" fmla="*/ 2147483647 w 508"/>
              <a:gd name="T37" fmla="*/ 2147483647 h 516"/>
              <a:gd name="T38" fmla="*/ 2147483647 w 508"/>
              <a:gd name="T39" fmla="*/ 2147483647 h 516"/>
              <a:gd name="T40" fmla="*/ 2147483647 w 508"/>
              <a:gd name="T41" fmla="*/ 2147483647 h 516"/>
              <a:gd name="T42" fmla="*/ 2147483647 w 508"/>
              <a:gd name="T43" fmla="*/ 2147483647 h 516"/>
              <a:gd name="T44" fmla="*/ 2147483647 w 508"/>
              <a:gd name="T45" fmla="*/ 2147483647 h 516"/>
              <a:gd name="T46" fmla="*/ 2147483647 w 508"/>
              <a:gd name="T47" fmla="*/ 2147483647 h 516"/>
              <a:gd name="T48" fmla="*/ 2147483647 w 508"/>
              <a:gd name="T49" fmla="*/ 2147483647 h 516"/>
              <a:gd name="T50" fmla="*/ 2147483647 w 508"/>
              <a:gd name="T51" fmla="*/ 2147483647 h 516"/>
              <a:gd name="T52" fmla="*/ 2147483647 w 508"/>
              <a:gd name="T53" fmla="*/ 2147483647 h 516"/>
              <a:gd name="T54" fmla="*/ 2147483647 w 508"/>
              <a:gd name="T55" fmla="*/ 2147483647 h 516"/>
              <a:gd name="T56" fmla="*/ 2147483647 w 508"/>
              <a:gd name="T57" fmla="*/ 2147483647 h 516"/>
              <a:gd name="T58" fmla="*/ 2147483647 w 508"/>
              <a:gd name="T59" fmla="*/ 2147483647 h 516"/>
              <a:gd name="T60" fmla="*/ 2147483647 w 508"/>
              <a:gd name="T61" fmla="*/ 2147483647 h 516"/>
              <a:gd name="T62" fmla="*/ 2147483647 w 508"/>
              <a:gd name="T63" fmla="*/ 2147483647 h 516"/>
              <a:gd name="T64" fmla="*/ 2147483647 w 508"/>
              <a:gd name="T65" fmla="*/ 2147483647 h 516"/>
              <a:gd name="T66" fmla="*/ 2147483647 w 508"/>
              <a:gd name="T67" fmla="*/ 2147483647 h 516"/>
              <a:gd name="T68" fmla="*/ 2147483647 w 508"/>
              <a:gd name="T69" fmla="*/ 2147483647 h 516"/>
              <a:gd name="T70" fmla="*/ 2147483647 w 508"/>
              <a:gd name="T71" fmla="*/ 2147483647 h 516"/>
              <a:gd name="T72" fmla="*/ 2147483647 w 508"/>
              <a:gd name="T73" fmla="*/ 2147483647 h 516"/>
              <a:gd name="T74" fmla="*/ 2147483647 w 508"/>
              <a:gd name="T75" fmla="*/ 2147483647 h 516"/>
              <a:gd name="T76" fmla="*/ 2147483647 w 508"/>
              <a:gd name="T77" fmla="*/ 2147483647 h 516"/>
              <a:gd name="T78" fmla="*/ 2147483647 w 508"/>
              <a:gd name="T79" fmla="*/ 2147483647 h 5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08" h="516">
                <a:moveTo>
                  <a:pt x="427" y="177"/>
                </a:moveTo>
                <a:cubicBezTo>
                  <a:pt x="421" y="177"/>
                  <a:pt x="417" y="181"/>
                  <a:pt x="417" y="187"/>
                </a:cubicBezTo>
                <a:cubicBezTo>
                  <a:pt x="417" y="193"/>
                  <a:pt x="421" y="197"/>
                  <a:pt x="427" y="197"/>
                </a:cubicBezTo>
                <a:cubicBezTo>
                  <a:pt x="460" y="197"/>
                  <a:pt x="487" y="224"/>
                  <a:pt x="487" y="258"/>
                </a:cubicBezTo>
                <a:cubicBezTo>
                  <a:pt x="487" y="291"/>
                  <a:pt x="460" y="318"/>
                  <a:pt x="427" y="318"/>
                </a:cubicBezTo>
                <a:cubicBezTo>
                  <a:pt x="394" y="318"/>
                  <a:pt x="367" y="291"/>
                  <a:pt x="367" y="258"/>
                </a:cubicBezTo>
                <a:cubicBezTo>
                  <a:pt x="367" y="242"/>
                  <a:pt x="373" y="226"/>
                  <a:pt x="384" y="215"/>
                </a:cubicBezTo>
                <a:cubicBezTo>
                  <a:pt x="389" y="211"/>
                  <a:pt x="389" y="204"/>
                  <a:pt x="384" y="200"/>
                </a:cubicBezTo>
                <a:cubicBezTo>
                  <a:pt x="380" y="196"/>
                  <a:pt x="374" y="196"/>
                  <a:pt x="370" y="200"/>
                </a:cubicBezTo>
                <a:cubicBezTo>
                  <a:pt x="358" y="212"/>
                  <a:pt x="350" y="227"/>
                  <a:pt x="347" y="244"/>
                </a:cubicBezTo>
                <a:cubicBezTo>
                  <a:pt x="347" y="244"/>
                  <a:pt x="347" y="244"/>
                  <a:pt x="347" y="244"/>
                </a:cubicBezTo>
                <a:cubicBezTo>
                  <a:pt x="317" y="244"/>
                  <a:pt x="317" y="244"/>
                  <a:pt x="317" y="244"/>
                </a:cubicBezTo>
                <a:cubicBezTo>
                  <a:pt x="312" y="244"/>
                  <a:pt x="307" y="248"/>
                  <a:pt x="307" y="254"/>
                </a:cubicBezTo>
                <a:cubicBezTo>
                  <a:pt x="307" y="255"/>
                  <a:pt x="307" y="256"/>
                  <a:pt x="307" y="257"/>
                </a:cubicBezTo>
                <a:cubicBezTo>
                  <a:pt x="307" y="258"/>
                  <a:pt x="307" y="258"/>
                  <a:pt x="307" y="259"/>
                </a:cubicBezTo>
                <a:cubicBezTo>
                  <a:pt x="307" y="286"/>
                  <a:pt x="285" y="308"/>
                  <a:pt x="258" y="308"/>
                </a:cubicBezTo>
                <a:cubicBezTo>
                  <a:pt x="231" y="308"/>
                  <a:pt x="209" y="286"/>
                  <a:pt x="209" y="259"/>
                </a:cubicBezTo>
                <a:cubicBezTo>
                  <a:pt x="209" y="232"/>
                  <a:pt x="231" y="210"/>
                  <a:pt x="258" y="210"/>
                </a:cubicBezTo>
                <a:cubicBezTo>
                  <a:pt x="271" y="210"/>
                  <a:pt x="284" y="215"/>
                  <a:pt x="293" y="224"/>
                </a:cubicBezTo>
                <a:cubicBezTo>
                  <a:pt x="297" y="228"/>
                  <a:pt x="304" y="228"/>
                  <a:pt x="308" y="224"/>
                </a:cubicBezTo>
                <a:cubicBezTo>
                  <a:pt x="312" y="220"/>
                  <a:pt x="312" y="213"/>
                  <a:pt x="308" y="209"/>
                </a:cubicBezTo>
                <a:cubicBezTo>
                  <a:pt x="296" y="197"/>
                  <a:pt x="280" y="190"/>
                  <a:pt x="263" y="189"/>
                </a:cubicBezTo>
                <a:cubicBezTo>
                  <a:pt x="263" y="169"/>
                  <a:pt x="263" y="169"/>
                  <a:pt x="263" y="169"/>
                </a:cubicBezTo>
                <a:cubicBezTo>
                  <a:pt x="282" y="168"/>
                  <a:pt x="301" y="160"/>
                  <a:pt x="315" y="145"/>
                </a:cubicBezTo>
                <a:cubicBezTo>
                  <a:pt x="347" y="114"/>
                  <a:pt x="347" y="63"/>
                  <a:pt x="315" y="31"/>
                </a:cubicBezTo>
                <a:cubicBezTo>
                  <a:pt x="284" y="0"/>
                  <a:pt x="232" y="0"/>
                  <a:pt x="201" y="31"/>
                </a:cubicBezTo>
                <a:cubicBezTo>
                  <a:pt x="197" y="35"/>
                  <a:pt x="197" y="42"/>
                  <a:pt x="201" y="46"/>
                </a:cubicBezTo>
                <a:cubicBezTo>
                  <a:pt x="205" y="50"/>
                  <a:pt x="212" y="50"/>
                  <a:pt x="216" y="46"/>
                </a:cubicBezTo>
                <a:cubicBezTo>
                  <a:pt x="239" y="22"/>
                  <a:pt x="277" y="22"/>
                  <a:pt x="301" y="46"/>
                </a:cubicBezTo>
                <a:cubicBezTo>
                  <a:pt x="324" y="69"/>
                  <a:pt x="324" y="107"/>
                  <a:pt x="301" y="131"/>
                </a:cubicBezTo>
                <a:cubicBezTo>
                  <a:pt x="277" y="154"/>
                  <a:pt x="239" y="154"/>
                  <a:pt x="216" y="131"/>
                </a:cubicBezTo>
                <a:cubicBezTo>
                  <a:pt x="204" y="119"/>
                  <a:pt x="198" y="104"/>
                  <a:pt x="198" y="88"/>
                </a:cubicBezTo>
                <a:cubicBezTo>
                  <a:pt x="198" y="83"/>
                  <a:pt x="193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2" y="78"/>
                  <a:pt x="177" y="83"/>
                  <a:pt x="177" y="88"/>
                </a:cubicBezTo>
                <a:cubicBezTo>
                  <a:pt x="177" y="110"/>
                  <a:pt x="186" y="130"/>
                  <a:pt x="201" y="145"/>
                </a:cubicBezTo>
                <a:cubicBezTo>
                  <a:pt x="213" y="157"/>
                  <a:pt x="227" y="165"/>
                  <a:pt x="243" y="168"/>
                </a:cubicBezTo>
                <a:cubicBezTo>
                  <a:pt x="243" y="191"/>
                  <a:pt x="243" y="191"/>
                  <a:pt x="243" y="191"/>
                </a:cubicBezTo>
                <a:cubicBezTo>
                  <a:pt x="216" y="197"/>
                  <a:pt x="195" y="217"/>
                  <a:pt x="190" y="244"/>
                </a:cubicBezTo>
                <a:cubicBezTo>
                  <a:pt x="189" y="244"/>
                  <a:pt x="189" y="244"/>
                  <a:pt x="188" y="244"/>
                </a:cubicBezTo>
                <a:cubicBezTo>
                  <a:pt x="168" y="244"/>
                  <a:pt x="168" y="244"/>
                  <a:pt x="168" y="244"/>
                </a:cubicBezTo>
                <a:cubicBezTo>
                  <a:pt x="165" y="228"/>
                  <a:pt x="158" y="213"/>
                  <a:pt x="146" y="201"/>
                </a:cubicBezTo>
                <a:cubicBezTo>
                  <a:pt x="131" y="185"/>
                  <a:pt x="110" y="177"/>
                  <a:pt x="89" y="177"/>
                </a:cubicBezTo>
                <a:cubicBezTo>
                  <a:pt x="67" y="177"/>
                  <a:pt x="47" y="185"/>
                  <a:pt x="31" y="201"/>
                </a:cubicBezTo>
                <a:cubicBezTo>
                  <a:pt x="0" y="232"/>
                  <a:pt x="0" y="283"/>
                  <a:pt x="31" y="315"/>
                </a:cubicBezTo>
                <a:cubicBezTo>
                  <a:pt x="36" y="319"/>
                  <a:pt x="42" y="319"/>
                  <a:pt x="46" y="315"/>
                </a:cubicBezTo>
                <a:cubicBezTo>
                  <a:pt x="50" y="311"/>
                  <a:pt x="50" y="304"/>
                  <a:pt x="46" y="300"/>
                </a:cubicBezTo>
                <a:cubicBezTo>
                  <a:pt x="23" y="277"/>
                  <a:pt x="23" y="239"/>
                  <a:pt x="46" y="215"/>
                </a:cubicBezTo>
                <a:cubicBezTo>
                  <a:pt x="58" y="204"/>
                  <a:pt x="73" y="198"/>
                  <a:pt x="89" y="198"/>
                </a:cubicBezTo>
                <a:cubicBezTo>
                  <a:pt x="105" y="198"/>
                  <a:pt x="120" y="204"/>
                  <a:pt x="131" y="215"/>
                </a:cubicBezTo>
                <a:cubicBezTo>
                  <a:pt x="155" y="239"/>
                  <a:pt x="155" y="277"/>
                  <a:pt x="131" y="301"/>
                </a:cubicBezTo>
                <a:cubicBezTo>
                  <a:pt x="120" y="312"/>
                  <a:pt x="105" y="319"/>
                  <a:pt x="89" y="319"/>
                </a:cubicBezTo>
                <a:cubicBezTo>
                  <a:pt x="89" y="319"/>
                  <a:pt x="89" y="319"/>
                  <a:pt x="89" y="319"/>
                </a:cubicBezTo>
                <a:cubicBezTo>
                  <a:pt x="89" y="318"/>
                  <a:pt x="89" y="318"/>
                  <a:pt x="89" y="318"/>
                </a:cubicBezTo>
                <a:cubicBezTo>
                  <a:pt x="84" y="318"/>
                  <a:pt x="78" y="323"/>
                  <a:pt x="78" y="329"/>
                </a:cubicBezTo>
                <a:cubicBezTo>
                  <a:pt x="78" y="334"/>
                  <a:pt x="83" y="340"/>
                  <a:pt x="89" y="340"/>
                </a:cubicBezTo>
                <a:cubicBezTo>
                  <a:pt x="89" y="340"/>
                  <a:pt x="89" y="340"/>
                  <a:pt x="89" y="340"/>
                </a:cubicBezTo>
                <a:cubicBezTo>
                  <a:pt x="110" y="340"/>
                  <a:pt x="131" y="331"/>
                  <a:pt x="146" y="315"/>
                </a:cubicBezTo>
                <a:cubicBezTo>
                  <a:pt x="160" y="301"/>
                  <a:pt x="168" y="283"/>
                  <a:pt x="169" y="265"/>
                </a:cubicBezTo>
                <a:cubicBezTo>
                  <a:pt x="188" y="265"/>
                  <a:pt x="188" y="265"/>
                  <a:pt x="188" y="265"/>
                </a:cubicBezTo>
                <a:cubicBezTo>
                  <a:pt x="191" y="295"/>
                  <a:pt x="213" y="321"/>
                  <a:pt x="243" y="327"/>
                </a:cubicBezTo>
                <a:cubicBezTo>
                  <a:pt x="243" y="355"/>
                  <a:pt x="243" y="355"/>
                  <a:pt x="243" y="355"/>
                </a:cubicBezTo>
                <a:cubicBezTo>
                  <a:pt x="205" y="363"/>
                  <a:pt x="177" y="396"/>
                  <a:pt x="177" y="435"/>
                </a:cubicBezTo>
                <a:cubicBezTo>
                  <a:pt x="177" y="480"/>
                  <a:pt x="213" y="516"/>
                  <a:pt x="258" y="516"/>
                </a:cubicBezTo>
                <a:cubicBezTo>
                  <a:pt x="303" y="516"/>
                  <a:pt x="339" y="480"/>
                  <a:pt x="339" y="435"/>
                </a:cubicBezTo>
                <a:cubicBezTo>
                  <a:pt x="339" y="429"/>
                  <a:pt x="335" y="425"/>
                  <a:pt x="329" y="425"/>
                </a:cubicBezTo>
                <a:cubicBezTo>
                  <a:pt x="323" y="425"/>
                  <a:pt x="318" y="429"/>
                  <a:pt x="318" y="435"/>
                </a:cubicBezTo>
                <a:cubicBezTo>
                  <a:pt x="318" y="468"/>
                  <a:pt x="291" y="495"/>
                  <a:pt x="258" y="495"/>
                </a:cubicBezTo>
                <a:cubicBezTo>
                  <a:pt x="225" y="495"/>
                  <a:pt x="198" y="468"/>
                  <a:pt x="198" y="435"/>
                </a:cubicBezTo>
                <a:cubicBezTo>
                  <a:pt x="198" y="402"/>
                  <a:pt x="225" y="375"/>
                  <a:pt x="258" y="375"/>
                </a:cubicBezTo>
                <a:cubicBezTo>
                  <a:pt x="274" y="375"/>
                  <a:pt x="289" y="381"/>
                  <a:pt x="301" y="392"/>
                </a:cubicBezTo>
                <a:cubicBezTo>
                  <a:pt x="305" y="397"/>
                  <a:pt x="311" y="397"/>
                  <a:pt x="315" y="392"/>
                </a:cubicBezTo>
                <a:cubicBezTo>
                  <a:pt x="320" y="388"/>
                  <a:pt x="320" y="382"/>
                  <a:pt x="315" y="378"/>
                </a:cubicBezTo>
                <a:cubicBezTo>
                  <a:pt x="301" y="364"/>
                  <a:pt x="283" y="355"/>
                  <a:pt x="263" y="354"/>
                </a:cubicBezTo>
                <a:cubicBezTo>
                  <a:pt x="263" y="329"/>
                  <a:pt x="263" y="329"/>
                  <a:pt x="263" y="329"/>
                </a:cubicBezTo>
                <a:cubicBezTo>
                  <a:pt x="298" y="326"/>
                  <a:pt x="325" y="299"/>
                  <a:pt x="328" y="265"/>
                </a:cubicBezTo>
                <a:cubicBezTo>
                  <a:pt x="346" y="265"/>
                  <a:pt x="346" y="265"/>
                  <a:pt x="346" y="265"/>
                </a:cubicBezTo>
                <a:cubicBezTo>
                  <a:pt x="350" y="306"/>
                  <a:pt x="385" y="339"/>
                  <a:pt x="427" y="339"/>
                </a:cubicBezTo>
                <a:cubicBezTo>
                  <a:pt x="472" y="339"/>
                  <a:pt x="508" y="302"/>
                  <a:pt x="508" y="258"/>
                </a:cubicBezTo>
                <a:cubicBezTo>
                  <a:pt x="508" y="213"/>
                  <a:pt x="472" y="177"/>
                  <a:pt x="427" y="177"/>
                </a:cubicBezTo>
              </a:path>
            </a:pathLst>
          </a:custGeom>
          <a:solidFill>
            <a:srgbClr val="73C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923067" y="2284840"/>
            <a:ext cx="464978" cy="365761"/>
            <a:chOff x="3278188" y="1549401"/>
            <a:chExt cx="555625" cy="433387"/>
          </a:xfrm>
          <a:solidFill>
            <a:srgbClr val="73C8DC"/>
          </a:solidFill>
        </p:grpSpPr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3444875" y="1814513"/>
              <a:ext cx="57150" cy="23813"/>
            </a:xfrm>
            <a:custGeom>
              <a:avLst/>
              <a:gdLst>
                <a:gd name="T0" fmla="*/ 22 w 24"/>
                <a:gd name="T1" fmla="*/ 9 h 10"/>
                <a:gd name="T2" fmla="*/ 24 w 24"/>
                <a:gd name="T3" fmla="*/ 3 h 10"/>
                <a:gd name="T4" fmla="*/ 18 w 24"/>
                <a:gd name="T5" fmla="*/ 1 h 10"/>
                <a:gd name="T6" fmla="*/ 16 w 24"/>
                <a:gd name="T7" fmla="*/ 2 h 10"/>
                <a:gd name="T8" fmla="*/ 6 w 24"/>
                <a:gd name="T9" fmla="*/ 1 h 10"/>
                <a:gd name="T10" fmla="*/ 1 w 24"/>
                <a:gd name="T11" fmla="*/ 2 h 10"/>
                <a:gd name="T12" fmla="*/ 2 w 24"/>
                <a:gd name="T13" fmla="*/ 8 h 10"/>
                <a:gd name="T14" fmla="*/ 13 w 24"/>
                <a:gd name="T15" fmla="*/ 10 h 10"/>
                <a:gd name="T16" fmla="*/ 17 w 24"/>
                <a:gd name="T17" fmla="*/ 10 h 10"/>
                <a:gd name="T18" fmla="*/ 22 w 24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0">
                  <a:moveTo>
                    <a:pt x="22" y="9"/>
                  </a:moveTo>
                  <a:cubicBezTo>
                    <a:pt x="24" y="8"/>
                    <a:pt x="24" y="5"/>
                    <a:pt x="24" y="3"/>
                  </a:cubicBezTo>
                  <a:cubicBezTo>
                    <a:pt x="23" y="1"/>
                    <a:pt x="20" y="1"/>
                    <a:pt x="18" y="1"/>
                  </a:cubicBezTo>
                  <a:cubicBezTo>
                    <a:pt x="18" y="2"/>
                    <a:pt x="17" y="2"/>
                    <a:pt x="16" y="2"/>
                  </a:cubicBezTo>
                  <a:cubicBezTo>
                    <a:pt x="10" y="3"/>
                    <a:pt x="6" y="1"/>
                    <a:pt x="6" y="1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2" y="8"/>
                    <a:pt x="6" y="10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19" y="10"/>
                    <a:pt x="20" y="9"/>
                    <a:pt x="2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3438525" y="1839913"/>
              <a:ext cx="33338" cy="69850"/>
            </a:xfrm>
            <a:custGeom>
              <a:avLst/>
              <a:gdLst>
                <a:gd name="T0" fmla="*/ 11 w 14"/>
                <a:gd name="T1" fmla="*/ 1 h 29"/>
                <a:gd name="T2" fmla="*/ 6 w 14"/>
                <a:gd name="T3" fmla="*/ 3 h 29"/>
                <a:gd name="T4" fmla="*/ 1 w 14"/>
                <a:gd name="T5" fmla="*/ 24 h 29"/>
                <a:gd name="T6" fmla="*/ 4 w 14"/>
                <a:gd name="T7" fmla="*/ 29 h 29"/>
                <a:gd name="T8" fmla="*/ 4 w 14"/>
                <a:gd name="T9" fmla="*/ 29 h 29"/>
                <a:gd name="T10" fmla="*/ 8 w 14"/>
                <a:gd name="T11" fmla="*/ 25 h 29"/>
                <a:gd name="T12" fmla="*/ 13 w 14"/>
                <a:gd name="T13" fmla="*/ 6 h 29"/>
                <a:gd name="T14" fmla="*/ 11 w 14"/>
                <a:gd name="T1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9">
                  <a:moveTo>
                    <a:pt x="11" y="1"/>
                  </a:moveTo>
                  <a:cubicBezTo>
                    <a:pt x="9" y="0"/>
                    <a:pt x="7" y="1"/>
                    <a:pt x="6" y="3"/>
                  </a:cubicBezTo>
                  <a:cubicBezTo>
                    <a:pt x="6" y="3"/>
                    <a:pt x="1" y="12"/>
                    <a:pt x="1" y="24"/>
                  </a:cubicBezTo>
                  <a:cubicBezTo>
                    <a:pt x="0" y="27"/>
                    <a:pt x="2" y="28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9"/>
                    <a:pt x="8" y="27"/>
                    <a:pt x="8" y="2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4" y="4"/>
                    <a:pt x="13" y="2"/>
                    <a:pt x="1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3376613" y="1616076"/>
              <a:ext cx="53975" cy="152400"/>
            </a:xfrm>
            <a:custGeom>
              <a:avLst/>
              <a:gdLst>
                <a:gd name="T0" fmla="*/ 15 w 23"/>
                <a:gd name="T1" fmla="*/ 62 h 64"/>
                <a:gd name="T2" fmla="*/ 18 w 23"/>
                <a:gd name="T3" fmla="*/ 64 h 64"/>
                <a:gd name="T4" fmla="*/ 20 w 23"/>
                <a:gd name="T5" fmla="*/ 63 h 64"/>
                <a:gd name="T6" fmla="*/ 22 w 23"/>
                <a:gd name="T7" fmla="*/ 58 h 64"/>
                <a:gd name="T8" fmla="*/ 17 w 23"/>
                <a:gd name="T9" fmla="*/ 47 h 64"/>
                <a:gd name="T10" fmla="*/ 20 w 23"/>
                <a:gd name="T11" fmla="*/ 7 h 64"/>
                <a:gd name="T12" fmla="*/ 18 w 23"/>
                <a:gd name="T13" fmla="*/ 2 h 64"/>
                <a:gd name="T14" fmla="*/ 13 w 23"/>
                <a:gd name="T15" fmla="*/ 3 h 64"/>
                <a:gd name="T16" fmla="*/ 9 w 23"/>
                <a:gd name="T17" fmla="*/ 49 h 64"/>
                <a:gd name="T18" fmla="*/ 15 w 23"/>
                <a:gd name="T19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4">
                  <a:moveTo>
                    <a:pt x="15" y="62"/>
                  </a:moveTo>
                  <a:cubicBezTo>
                    <a:pt x="16" y="63"/>
                    <a:pt x="17" y="64"/>
                    <a:pt x="18" y="64"/>
                  </a:cubicBezTo>
                  <a:cubicBezTo>
                    <a:pt x="19" y="64"/>
                    <a:pt x="20" y="64"/>
                    <a:pt x="20" y="63"/>
                  </a:cubicBezTo>
                  <a:cubicBezTo>
                    <a:pt x="22" y="62"/>
                    <a:pt x="23" y="60"/>
                    <a:pt x="22" y="58"/>
                  </a:cubicBezTo>
                  <a:cubicBezTo>
                    <a:pt x="20" y="54"/>
                    <a:pt x="18" y="51"/>
                    <a:pt x="17" y="47"/>
                  </a:cubicBezTo>
                  <a:cubicBezTo>
                    <a:pt x="9" y="25"/>
                    <a:pt x="19" y="7"/>
                    <a:pt x="20" y="7"/>
                  </a:cubicBezTo>
                  <a:cubicBezTo>
                    <a:pt x="21" y="5"/>
                    <a:pt x="20" y="3"/>
                    <a:pt x="18" y="2"/>
                  </a:cubicBezTo>
                  <a:cubicBezTo>
                    <a:pt x="17" y="0"/>
                    <a:pt x="14" y="1"/>
                    <a:pt x="13" y="3"/>
                  </a:cubicBezTo>
                  <a:cubicBezTo>
                    <a:pt x="12" y="4"/>
                    <a:pt x="0" y="23"/>
                    <a:pt x="9" y="49"/>
                  </a:cubicBezTo>
                  <a:cubicBezTo>
                    <a:pt x="11" y="54"/>
                    <a:pt x="13" y="58"/>
                    <a:pt x="15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3530600" y="1619251"/>
              <a:ext cx="50800" cy="149225"/>
            </a:xfrm>
            <a:custGeom>
              <a:avLst/>
              <a:gdLst>
                <a:gd name="T0" fmla="*/ 1 w 21"/>
                <a:gd name="T1" fmla="*/ 6 h 63"/>
                <a:gd name="T2" fmla="*/ 6 w 21"/>
                <a:gd name="T3" fmla="*/ 17 h 63"/>
                <a:gd name="T4" fmla="*/ 1 w 21"/>
                <a:gd name="T5" fmla="*/ 57 h 63"/>
                <a:gd name="T6" fmla="*/ 2 w 21"/>
                <a:gd name="T7" fmla="*/ 62 h 63"/>
                <a:gd name="T8" fmla="*/ 4 w 21"/>
                <a:gd name="T9" fmla="*/ 63 h 63"/>
                <a:gd name="T10" fmla="*/ 8 w 21"/>
                <a:gd name="T11" fmla="*/ 61 h 63"/>
                <a:gd name="T12" fmla="*/ 14 w 21"/>
                <a:gd name="T13" fmla="*/ 15 h 63"/>
                <a:gd name="T14" fmla="*/ 8 w 21"/>
                <a:gd name="T15" fmla="*/ 2 h 63"/>
                <a:gd name="T16" fmla="*/ 3 w 21"/>
                <a:gd name="T17" fmla="*/ 1 h 63"/>
                <a:gd name="T18" fmla="*/ 1 w 21"/>
                <a:gd name="T19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63">
                  <a:moveTo>
                    <a:pt x="1" y="6"/>
                  </a:moveTo>
                  <a:cubicBezTo>
                    <a:pt x="3" y="10"/>
                    <a:pt x="5" y="13"/>
                    <a:pt x="6" y="17"/>
                  </a:cubicBezTo>
                  <a:cubicBezTo>
                    <a:pt x="13" y="40"/>
                    <a:pt x="1" y="57"/>
                    <a:pt x="1" y="57"/>
                  </a:cubicBezTo>
                  <a:cubicBezTo>
                    <a:pt x="0" y="59"/>
                    <a:pt x="0" y="61"/>
                    <a:pt x="2" y="62"/>
                  </a:cubicBezTo>
                  <a:cubicBezTo>
                    <a:pt x="3" y="63"/>
                    <a:pt x="4" y="63"/>
                    <a:pt x="4" y="63"/>
                  </a:cubicBezTo>
                  <a:cubicBezTo>
                    <a:pt x="6" y="63"/>
                    <a:pt x="7" y="62"/>
                    <a:pt x="8" y="61"/>
                  </a:cubicBezTo>
                  <a:cubicBezTo>
                    <a:pt x="8" y="61"/>
                    <a:pt x="21" y="41"/>
                    <a:pt x="14" y="15"/>
                  </a:cubicBezTo>
                  <a:cubicBezTo>
                    <a:pt x="12" y="11"/>
                    <a:pt x="10" y="6"/>
                    <a:pt x="8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2"/>
                    <a:pt x="0" y="4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3476625" y="1839913"/>
              <a:ext cx="44450" cy="142875"/>
            </a:xfrm>
            <a:custGeom>
              <a:avLst/>
              <a:gdLst>
                <a:gd name="T0" fmla="*/ 8 w 19"/>
                <a:gd name="T1" fmla="*/ 3 h 60"/>
                <a:gd name="T2" fmla="*/ 3 w 19"/>
                <a:gd name="T3" fmla="*/ 1 h 60"/>
                <a:gd name="T4" fmla="*/ 1 w 19"/>
                <a:gd name="T5" fmla="*/ 7 h 60"/>
                <a:gd name="T6" fmla="*/ 5 w 19"/>
                <a:gd name="T7" fmla="*/ 17 h 60"/>
                <a:gd name="T8" fmla="*/ 1 w 19"/>
                <a:gd name="T9" fmla="*/ 54 h 60"/>
                <a:gd name="T10" fmla="*/ 3 w 19"/>
                <a:gd name="T11" fmla="*/ 59 h 60"/>
                <a:gd name="T12" fmla="*/ 5 w 19"/>
                <a:gd name="T13" fmla="*/ 60 h 60"/>
                <a:gd name="T14" fmla="*/ 8 w 19"/>
                <a:gd name="T15" fmla="*/ 58 h 60"/>
                <a:gd name="T16" fmla="*/ 13 w 19"/>
                <a:gd name="T17" fmla="*/ 15 h 60"/>
                <a:gd name="T18" fmla="*/ 8 w 19"/>
                <a:gd name="T1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0">
                  <a:moveTo>
                    <a:pt x="8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3" y="10"/>
                    <a:pt x="4" y="13"/>
                    <a:pt x="5" y="17"/>
                  </a:cubicBezTo>
                  <a:cubicBezTo>
                    <a:pt x="10" y="38"/>
                    <a:pt x="1" y="54"/>
                    <a:pt x="1" y="54"/>
                  </a:cubicBezTo>
                  <a:cubicBezTo>
                    <a:pt x="0" y="56"/>
                    <a:pt x="1" y="58"/>
                    <a:pt x="3" y="59"/>
                  </a:cubicBezTo>
                  <a:cubicBezTo>
                    <a:pt x="3" y="60"/>
                    <a:pt x="4" y="60"/>
                    <a:pt x="5" y="60"/>
                  </a:cubicBezTo>
                  <a:cubicBezTo>
                    <a:pt x="6" y="60"/>
                    <a:pt x="7" y="59"/>
                    <a:pt x="8" y="58"/>
                  </a:cubicBezTo>
                  <a:cubicBezTo>
                    <a:pt x="8" y="57"/>
                    <a:pt x="19" y="39"/>
                    <a:pt x="13" y="15"/>
                  </a:cubicBezTo>
                  <a:cubicBezTo>
                    <a:pt x="12" y="11"/>
                    <a:pt x="10" y="7"/>
                    <a:pt x="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3421063" y="1549401"/>
              <a:ext cx="119063" cy="65088"/>
            </a:xfrm>
            <a:custGeom>
              <a:avLst/>
              <a:gdLst>
                <a:gd name="T0" fmla="*/ 43 w 50"/>
                <a:gd name="T1" fmla="*/ 26 h 27"/>
                <a:gd name="T2" fmla="*/ 46 w 50"/>
                <a:gd name="T3" fmla="*/ 27 h 27"/>
                <a:gd name="T4" fmla="*/ 49 w 50"/>
                <a:gd name="T5" fmla="*/ 26 h 27"/>
                <a:gd name="T6" fmla="*/ 49 w 50"/>
                <a:gd name="T7" fmla="*/ 20 h 27"/>
                <a:gd name="T8" fmla="*/ 2 w 50"/>
                <a:gd name="T9" fmla="*/ 19 h 27"/>
                <a:gd name="T10" fmla="*/ 1 w 50"/>
                <a:gd name="T11" fmla="*/ 25 h 27"/>
                <a:gd name="T12" fmla="*/ 7 w 50"/>
                <a:gd name="T13" fmla="*/ 26 h 27"/>
                <a:gd name="T14" fmla="*/ 43 w 5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7">
                  <a:moveTo>
                    <a:pt x="43" y="26"/>
                  </a:moveTo>
                  <a:cubicBezTo>
                    <a:pt x="44" y="26"/>
                    <a:pt x="45" y="27"/>
                    <a:pt x="46" y="27"/>
                  </a:cubicBezTo>
                  <a:cubicBezTo>
                    <a:pt x="47" y="27"/>
                    <a:pt x="48" y="27"/>
                    <a:pt x="49" y="26"/>
                  </a:cubicBezTo>
                  <a:cubicBezTo>
                    <a:pt x="50" y="24"/>
                    <a:pt x="50" y="22"/>
                    <a:pt x="49" y="20"/>
                  </a:cubicBezTo>
                  <a:cubicBezTo>
                    <a:pt x="49" y="20"/>
                    <a:pt x="29" y="0"/>
                    <a:pt x="2" y="19"/>
                  </a:cubicBezTo>
                  <a:cubicBezTo>
                    <a:pt x="0" y="20"/>
                    <a:pt x="0" y="23"/>
                    <a:pt x="1" y="25"/>
                  </a:cubicBezTo>
                  <a:cubicBezTo>
                    <a:pt x="2" y="26"/>
                    <a:pt x="5" y="27"/>
                    <a:pt x="7" y="26"/>
                  </a:cubicBezTo>
                  <a:cubicBezTo>
                    <a:pt x="28" y="11"/>
                    <a:pt x="43" y="25"/>
                    <a:pt x="43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3314700" y="1776413"/>
              <a:ext cx="119063" cy="61913"/>
            </a:xfrm>
            <a:custGeom>
              <a:avLst/>
              <a:gdLst>
                <a:gd name="T0" fmla="*/ 43 w 50"/>
                <a:gd name="T1" fmla="*/ 2 h 26"/>
                <a:gd name="T2" fmla="*/ 36 w 50"/>
                <a:gd name="T3" fmla="*/ 8 h 26"/>
                <a:gd name="T4" fmla="*/ 4 w 50"/>
                <a:gd name="T5" fmla="*/ 18 h 26"/>
                <a:gd name="T6" fmla="*/ 0 w 50"/>
                <a:gd name="T7" fmla="*/ 21 h 26"/>
                <a:gd name="T8" fmla="*/ 3 w 50"/>
                <a:gd name="T9" fmla="*/ 26 h 26"/>
                <a:gd name="T10" fmla="*/ 7 w 50"/>
                <a:gd name="T11" fmla="*/ 26 h 26"/>
                <a:gd name="T12" fmla="*/ 40 w 50"/>
                <a:gd name="T13" fmla="*/ 15 h 26"/>
                <a:gd name="T14" fmla="*/ 49 w 50"/>
                <a:gd name="T15" fmla="*/ 7 h 26"/>
                <a:gd name="T16" fmla="*/ 48 w 50"/>
                <a:gd name="T17" fmla="*/ 1 h 26"/>
                <a:gd name="T18" fmla="*/ 43 w 50"/>
                <a:gd name="T1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6">
                  <a:moveTo>
                    <a:pt x="43" y="2"/>
                  </a:moveTo>
                  <a:cubicBezTo>
                    <a:pt x="41" y="4"/>
                    <a:pt x="38" y="6"/>
                    <a:pt x="36" y="8"/>
                  </a:cubicBezTo>
                  <a:cubicBezTo>
                    <a:pt x="21" y="20"/>
                    <a:pt x="5" y="18"/>
                    <a:pt x="4" y="18"/>
                  </a:cubicBezTo>
                  <a:cubicBezTo>
                    <a:pt x="2" y="18"/>
                    <a:pt x="0" y="19"/>
                    <a:pt x="0" y="21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4" y="26"/>
                    <a:pt x="5" y="26"/>
                    <a:pt x="7" y="26"/>
                  </a:cubicBezTo>
                  <a:cubicBezTo>
                    <a:pt x="14" y="26"/>
                    <a:pt x="27" y="25"/>
                    <a:pt x="40" y="15"/>
                  </a:cubicBezTo>
                  <a:cubicBezTo>
                    <a:pt x="43" y="12"/>
                    <a:pt x="46" y="10"/>
                    <a:pt x="49" y="7"/>
                  </a:cubicBezTo>
                  <a:cubicBezTo>
                    <a:pt x="50" y="5"/>
                    <a:pt x="50" y="3"/>
                    <a:pt x="48" y="1"/>
                  </a:cubicBezTo>
                  <a:cubicBezTo>
                    <a:pt x="47" y="0"/>
                    <a:pt x="44" y="0"/>
                    <a:pt x="4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3278188" y="1839913"/>
              <a:ext cx="38100" cy="122238"/>
            </a:xfrm>
            <a:custGeom>
              <a:avLst/>
              <a:gdLst>
                <a:gd name="T0" fmla="*/ 14 w 16"/>
                <a:gd name="T1" fmla="*/ 1 h 51"/>
                <a:gd name="T2" fmla="*/ 9 w 16"/>
                <a:gd name="T3" fmla="*/ 2 h 51"/>
                <a:gd name="T4" fmla="*/ 4 w 16"/>
                <a:gd name="T5" fmla="*/ 38 h 51"/>
                <a:gd name="T6" fmla="*/ 7 w 16"/>
                <a:gd name="T7" fmla="*/ 48 h 51"/>
                <a:gd name="T8" fmla="*/ 11 w 16"/>
                <a:gd name="T9" fmla="*/ 51 h 51"/>
                <a:gd name="T10" fmla="*/ 13 w 16"/>
                <a:gd name="T11" fmla="*/ 50 h 51"/>
                <a:gd name="T12" fmla="*/ 15 w 16"/>
                <a:gd name="T13" fmla="*/ 45 h 51"/>
                <a:gd name="T14" fmla="*/ 12 w 16"/>
                <a:gd name="T15" fmla="*/ 36 h 51"/>
                <a:gd name="T16" fmla="*/ 15 w 16"/>
                <a:gd name="T17" fmla="*/ 7 h 51"/>
                <a:gd name="T18" fmla="*/ 14 w 16"/>
                <a:gd name="T1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1">
                  <a:moveTo>
                    <a:pt x="14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8" y="3"/>
                    <a:pt x="0" y="16"/>
                    <a:pt x="4" y="38"/>
                  </a:cubicBezTo>
                  <a:cubicBezTo>
                    <a:pt x="5" y="41"/>
                    <a:pt x="6" y="45"/>
                    <a:pt x="7" y="48"/>
                  </a:cubicBezTo>
                  <a:cubicBezTo>
                    <a:pt x="8" y="50"/>
                    <a:pt x="10" y="51"/>
                    <a:pt x="11" y="51"/>
                  </a:cubicBezTo>
                  <a:cubicBezTo>
                    <a:pt x="12" y="51"/>
                    <a:pt x="12" y="51"/>
                    <a:pt x="13" y="50"/>
                  </a:cubicBezTo>
                  <a:cubicBezTo>
                    <a:pt x="15" y="50"/>
                    <a:pt x="15" y="47"/>
                    <a:pt x="15" y="45"/>
                  </a:cubicBezTo>
                  <a:cubicBezTo>
                    <a:pt x="13" y="42"/>
                    <a:pt x="12" y="39"/>
                    <a:pt x="12" y="36"/>
                  </a:cubicBezTo>
                  <a:cubicBezTo>
                    <a:pt x="8" y="17"/>
                    <a:pt x="15" y="7"/>
                    <a:pt x="15" y="7"/>
                  </a:cubicBezTo>
                  <a:cubicBezTo>
                    <a:pt x="16" y="5"/>
                    <a:pt x="16" y="3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3521075" y="1776413"/>
              <a:ext cx="119063" cy="61913"/>
            </a:xfrm>
            <a:custGeom>
              <a:avLst/>
              <a:gdLst>
                <a:gd name="T0" fmla="*/ 50 w 50"/>
                <a:gd name="T1" fmla="*/ 21 h 26"/>
                <a:gd name="T2" fmla="*/ 46 w 50"/>
                <a:gd name="T3" fmla="*/ 18 h 26"/>
                <a:gd name="T4" fmla="*/ 14 w 50"/>
                <a:gd name="T5" fmla="*/ 8 h 26"/>
                <a:gd name="T6" fmla="*/ 7 w 50"/>
                <a:gd name="T7" fmla="*/ 2 h 26"/>
                <a:gd name="T8" fmla="*/ 2 w 50"/>
                <a:gd name="T9" fmla="*/ 1 h 26"/>
                <a:gd name="T10" fmla="*/ 1 w 50"/>
                <a:gd name="T11" fmla="*/ 7 h 26"/>
                <a:gd name="T12" fmla="*/ 9 w 50"/>
                <a:gd name="T13" fmla="*/ 15 h 26"/>
                <a:gd name="T14" fmla="*/ 43 w 50"/>
                <a:gd name="T15" fmla="*/ 26 h 26"/>
                <a:gd name="T16" fmla="*/ 46 w 50"/>
                <a:gd name="T17" fmla="*/ 26 h 26"/>
                <a:gd name="T18" fmla="*/ 50 w 50"/>
                <a:gd name="T1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6">
                  <a:moveTo>
                    <a:pt x="50" y="21"/>
                  </a:moveTo>
                  <a:cubicBezTo>
                    <a:pt x="50" y="19"/>
                    <a:pt x="48" y="18"/>
                    <a:pt x="46" y="18"/>
                  </a:cubicBezTo>
                  <a:cubicBezTo>
                    <a:pt x="45" y="18"/>
                    <a:pt x="29" y="20"/>
                    <a:pt x="14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4" y="10"/>
                    <a:pt x="6" y="12"/>
                    <a:pt x="9" y="15"/>
                  </a:cubicBezTo>
                  <a:cubicBezTo>
                    <a:pt x="23" y="25"/>
                    <a:pt x="36" y="26"/>
                    <a:pt x="43" y="26"/>
                  </a:cubicBezTo>
                  <a:cubicBezTo>
                    <a:pt x="45" y="26"/>
                    <a:pt x="46" y="26"/>
                    <a:pt x="46" y="26"/>
                  </a:cubicBezTo>
                  <a:cubicBezTo>
                    <a:pt x="49" y="26"/>
                    <a:pt x="50" y="24"/>
                    <a:pt x="5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3635375" y="1839913"/>
              <a:ext cx="41275" cy="122238"/>
            </a:xfrm>
            <a:custGeom>
              <a:avLst/>
              <a:gdLst>
                <a:gd name="T0" fmla="*/ 3 w 17"/>
                <a:gd name="T1" fmla="*/ 1 h 51"/>
                <a:gd name="T2" fmla="*/ 2 w 17"/>
                <a:gd name="T3" fmla="*/ 7 h 51"/>
                <a:gd name="T4" fmla="*/ 5 w 17"/>
                <a:gd name="T5" fmla="*/ 36 h 51"/>
                <a:gd name="T6" fmla="*/ 2 w 17"/>
                <a:gd name="T7" fmla="*/ 45 h 51"/>
                <a:gd name="T8" fmla="*/ 4 w 17"/>
                <a:gd name="T9" fmla="*/ 50 h 51"/>
                <a:gd name="T10" fmla="*/ 6 w 17"/>
                <a:gd name="T11" fmla="*/ 51 h 51"/>
                <a:gd name="T12" fmla="*/ 9 w 17"/>
                <a:gd name="T13" fmla="*/ 48 h 51"/>
                <a:gd name="T14" fmla="*/ 13 w 17"/>
                <a:gd name="T15" fmla="*/ 38 h 51"/>
                <a:gd name="T16" fmla="*/ 8 w 17"/>
                <a:gd name="T17" fmla="*/ 2 h 51"/>
                <a:gd name="T18" fmla="*/ 3 w 17"/>
                <a:gd name="T1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51">
                  <a:moveTo>
                    <a:pt x="3" y="1"/>
                  </a:moveTo>
                  <a:cubicBezTo>
                    <a:pt x="1" y="3"/>
                    <a:pt x="0" y="5"/>
                    <a:pt x="2" y="7"/>
                  </a:cubicBezTo>
                  <a:cubicBezTo>
                    <a:pt x="2" y="7"/>
                    <a:pt x="9" y="17"/>
                    <a:pt x="5" y="36"/>
                  </a:cubicBezTo>
                  <a:cubicBezTo>
                    <a:pt x="4" y="39"/>
                    <a:pt x="4" y="42"/>
                    <a:pt x="2" y="45"/>
                  </a:cubicBezTo>
                  <a:cubicBezTo>
                    <a:pt x="1" y="47"/>
                    <a:pt x="2" y="50"/>
                    <a:pt x="4" y="50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7" y="51"/>
                    <a:pt x="9" y="50"/>
                    <a:pt x="9" y="48"/>
                  </a:cubicBezTo>
                  <a:cubicBezTo>
                    <a:pt x="11" y="45"/>
                    <a:pt x="12" y="41"/>
                    <a:pt x="13" y="38"/>
                  </a:cubicBezTo>
                  <a:cubicBezTo>
                    <a:pt x="17" y="16"/>
                    <a:pt x="8" y="3"/>
                    <a:pt x="8" y="2"/>
                  </a:cubicBezTo>
                  <a:cubicBezTo>
                    <a:pt x="7" y="1"/>
                    <a:pt x="4" y="0"/>
                    <a:pt x="3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3668713" y="1749426"/>
              <a:ext cx="47625" cy="23813"/>
            </a:xfrm>
            <a:custGeom>
              <a:avLst/>
              <a:gdLst>
                <a:gd name="T0" fmla="*/ 14 w 20"/>
                <a:gd name="T1" fmla="*/ 2 h 10"/>
                <a:gd name="T2" fmla="*/ 13 w 20"/>
                <a:gd name="T3" fmla="*/ 2 h 10"/>
                <a:gd name="T4" fmla="*/ 7 w 20"/>
                <a:gd name="T5" fmla="*/ 2 h 10"/>
                <a:gd name="T6" fmla="*/ 1 w 20"/>
                <a:gd name="T7" fmla="*/ 3 h 10"/>
                <a:gd name="T8" fmla="*/ 3 w 20"/>
                <a:gd name="T9" fmla="*/ 8 h 10"/>
                <a:gd name="T10" fmla="*/ 11 w 20"/>
                <a:gd name="T11" fmla="*/ 10 h 10"/>
                <a:gd name="T12" fmla="*/ 14 w 20"/>
                <a:gd name="T13" fmla="*/ 10 h 10"/>
                <a:gd name="T14" fmla="*/ 17 w 20"/>
                <a:gd name="T15" fmla="*/ 9 h 10"/>
                <a:gd name="T16" fmla="*/ 19 w 20"/>
                <a:gd name="T17" fmla="*/ 4 h 10"/>
                <a:gd name="T18" fmla="*/ 14 w 2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0">
                  <a:moveTo>
                    <a:pt x="14" y="2"/>
                  </a:moveTo>
                  <a:cubicBezTo>
                    <a:pt x="14" y="2"/>
                    <a:pt x="13" y="2"/>
                    <a:pt x="13" y="2"/>
                  </a:cubicBezTo>
                  <a:cubicBezTo>
                    <a:pt x="9" y="3"/>
                    <a:pt x="7" y="2"/>
                    <a:pt x="7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3" y="8"/>
                    <a:pt x="6" y="10"/>
                    <a:pt x="11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10"/>
                    <a:pt x="16" y="9"/>
                    <a:pt x="17" y="9"/>
                  </a:cubicBezTo>
                  <a:cubicBezTo>
                    <a:pt x="19" y="8"/>
                    <a:pt x="20" y="6"/>
                    <a:pt x="19" y="4"/>
                  </a:cubicBezTo>
                  <a:cubicBezTo>
                    <a:pt x="19" y="2"/>
                    <a:pt x="16" y="1"/>
                    <a:pt x="1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3667125" y="1773238"/>
              <a:ext cx="28575" cy="57150"/>
            </a:xfrm>
            <a:custGeom>
              <a:avLst/>
              <a:gdLst>
                <a:gd name="T0" fmla="*/ 9 w 12"/>
                <a:gd name="T1" fmla="*/ 1 h 24"/>
                <a:gd name="T2" fmla="*/ 4 w 12"/>
                <a:gd name="T3" fmla="*/ 3 h 24"/>
                <a:gd name="T4" fmla="*/ 0 w 12"/>
                <a:gd name="T5" fmla="*/ 20 h 24"/>
                <a:gd name="T6" fmla="*/ 4 w 12"/>
                <a:gd name="T7" fmla="*/ 24 h 24"/>
                <a:gd name="T8" fmla="*/ 4 w 12"/>
                <a:gd name="T9" fmla="*/ 24 h 24"/>
                <a:gd name="T10" fmla="*/ 8 w 12"/>
                <a:gd name="T11" fmla="*/ 20 h 24"/>
                <a:gd name="T12" fmla="*/ 11 w 12"/>
                <a:gd name="T13" fmla="*/ 7 h 24"/>
                <a:gd name="T14" fmla="*/ 9 w 12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4">
                  <a:moveTo>
                    <a:pt x="9" y="1"/>
                  </a:moveTo>
                  <a:cubicBezTo>
                    <a:pt x="7" y="0"/>
                    <a:pt x="5" y="1"/>
                    <a:pt x="4" y="3"/>
                  </a:cubicBezTo>
                  <a:cubicBezTo>
                    <a:pt x="4" y="3"/>
                    <a:pt x="0" y="1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12"/>
                    <a:pt x="11" y="7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3624263" y="1609726"/>
              <a:ext cx="42863" cy="111125"/>
            </a:xfrm>
            <a:custGeom>
              <a:avLst/>
              <a:gdLst>
                <a:gd name="T0" fmla="*/ 10 w 18"/>
                <a:gd name="T1" fmla="*/ 45 h 47"/>
                <a:gd name="T2" fmla="*/ 13 w 18"/>
                <a:gd name="T3" fmla="*/ 47 h 47"/>
                <a:gd name="T4" fmla="*/ 15 w 18"/>
                <a:gd name="T5" fmla="*/ 46 h 47"/>
                <a:gd name="T6" fmla="*/ 17 w 18"/>
                <a:gd name="T7" fmla="*/ 41 h 47"/>
                <a:gd name="T8" fmla="*/ 13 w 18"/>
                <a:gd name="T9" fmla="*/ 33 h 47"/>
                <a:gd name="T10" fmla="*/ 15 w 18"/>
                <a:gd name="T11" fmla="*/ 6 h 47"/>
                <a:gd name="T12" fmla="*/ 14 w 18"/>
                <a:gd name="T13" fmla="*/ 1 h 47"/>
                <a:gd name="T14" fmla="*/ 9 w 18"/>
                <a:gd name="T15" fmla="*/ 2 h 47"/>
                <a:gd name="T16" fmla="*/ 6 w 18"/>
                <a:gd name="T17" fmla="*/ 36 h 47"/>
                <a:gd name="T18" fmla="*/ 10 w 18"/>
                <a:gd name="T1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7">
                  <a:moveTo>
                    <a:pt x="10" y="45"/>
                  </a:moveTo>
                  <a:cubicBezTo>
                    <a:pt x="11" y="46"/>
                    <a:pt x="12" y="47"/>
                    <a:pt x="13" y="47"/>
                  </a:cubicBezTo>
                  <a:cubicBezTo>
                    <a:pt x="14" y="47"/>
                    <a:pt x="15" y="47"/>
                    <a:pt x="15" y="46"/>
                  </a:cubicBezTo>
                  <a:cubicBezTo>
                    <a:pt x="17" y="45"/>
                    <a:pt x="18" y="43"/>
                    <a:pt x="17" y="41"/>
                  </a:cubicBezTo>
                  <a:cubicBezTo>
                    <a:pt x="15" y="38"/>
                    <a:pt x="14" y="36"/>
                    <a:pt x="13" y="33"/>
                  </a:cubicBezTo>
                  <a:cubicBezTo>
                    <a:pt x="8" y="18"/>
                    <a:pt x="15" y="7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8" y="3"/>
                    <a:pt x="0" y="17"/>
                    <a:pt x="6" y="36"/>
                  </a:cubicBezTo>
                  <a:cubicBezTo>
                    <a:pt x="7" y="39"/>
                    <a:pt x="8" y="42"/>
                    <a:pt x="10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3730625" y="1609726"/>
              <a:ext cx="41275" cy="111125"/>
            </a:xfrm>
            <a:custGeom>
              <a:avLst/>
              <a:gdLst>
                <a:gd name="T0" fmla="*/ 3 w 17"/>
                <a:gd name="T1" fmla="*/ 1 h 47"/>
                <a:gd name="T2" fmla="*/ 1 w 17"/>
                <a:gd name="T3" fmla="*/ 6 h 47"/>
                <a:gd name="T4" fmla="*/ 4 w 17"/>
                <a:gd name="T5" fmla="*/ 14 h 47"/>
                <a:gd name="T6" fmla="*/ 1 w 17"/>
                <a:gd name="T7" fmla="*/ 41 h 47"/>
                <a:gd name="T8" fmla="*/ 2 w 17"/>
                <a:gd name="T9" fmla="*/ 46 h 47"/>
                <a:gd name="T10" fmla="*/ 4 w 17"/>
                <a:gd name="T11" fmla="*/ 47 h 47"/>
                <a:gd name="T12" fmla="*/ 7 w 17"/>
                <a:gd name="T13" fmla="*/ 45 h 47"/>
                <a:gd name="T14" fmla="*/ 12 w 17"/>
                <a:gd name="T15" fmla="*/ 12 h 47"/>
                <a:gd name="T16" fmla="*/ 8 w 17"/>
                <a:gd name="T17" fmla="*/ 3 h 47"/>
                <a:gd name="T18" fmla="*/ 3 w 17"/>
                <a:gd name="T1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7">
                  <a:moveTo>
                    <a:pt x="3" y="1"/>
                  </a:moveTo>
                  <a:cubicBezTo>
                    <a:pt x="1" y="2"/>
                    <a:pt x="0" y="5"/>
                    <a:pt x="1" y="6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9" y="29"/>
                    <a:pt x="1" y="40"/>
                    <a:pt x="1" y="41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3" y="47"/>
                    <a:pt x="3" y="47"/>
                    <a:pt x="4" y="47"/>
                  </a:cubicBezTo>
                  <a:cubicBezTo>
                    <a:pt x="5" y="47"/>
                    <a:pt x="7" y="46"/>
                    <a:pt x="7" y="45"/>
                  </a:cubicBezTo>
                  <a:cubicBezTo>
                    <a:pt x="8" y="45"/>
                    <a:pt x="17" y="31"/>
                    <a:pt x="12" y="12"/>
                  </a:cubicBezTo>
                  <a:cubicBezTo>
                    <a:pt x="11" y="9"/>
                    <a:pt x="9" y="6"/>
                    <a:pt x="8" y="3"/>
                  </a:cubicBezTo>
                  <a:cubicBezTo>
                    <a:pt x="7" y="1"/>
                    <a:pt x="4" y="0"/>
                    <a:pt x="3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3692525" y="1773238"/>
              <a:ext cx="36513" cy="107950"/>
            </a:xfrm>
            <a:custGeom>
              <a:avLst/>
              <a:gdLst>
                <a:gd name="T0" fmla="*/ 8 w 15"/>
                <a:gd name="T1" fmla="*/ 3 h 45"/>
                <a:gd name="T2" fmla="*/ 3 w 15"/>
                <a:gd name="T3" fmla="*/ 1 h 45"/>
                <a:gd name="T4" fmla="*/ 1 w 15"/>
                <a:gd name="T5" fmla="*/ 7 h 45"/>
                <a:gd name="T6" fmla="*/ 3 w 15"/>
                <a:gd name="T7" fmla="*/ 14 h 45"/>
                <a:gd name="T8" fmla="*/ 1 w 15"/>
                <a:gd name="T9" fmla="*/ 39 h 45"/>
                <a:gd name="T10" fmla="*/ 2 w 15"/>
                <a:gd name="T11" fmla="*/ 44 h 45"/>
                <a:gd name="T12" fmla="*/ 4 w 15"/>
                <a:gd name="T13" fmla="*/ 45 h 45"/>
                <a:gd name="T14" fmla="*/ 8 w 15"/>
                <a:gd name="T15" fmla="*/ 43 h 45"/>
                <a:gd name="T16" fmla="*/ 11 w 15"/>
                <a:gd name="T17" fmla="*/ 12 h 45"/>
                <a:gd name="T18" fmla="*/ 8 w 15"/>
                <a:gd name="T1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5">
                  <a:moveTo>
                    <a:pt x="8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2" y="9"/>
                    <a:pt x="3" y="11"/>
                    <a:pt x="3" y="14"/>
                  </a:cubicBezTo>
                  <a:cubicBezTo>
                    <a:pt x="7" y="28"/>
                    <a:pt x="1" y="39"/>
                    <a:pt x="1" y="39"/>
                  </a:cubicBezTo>
                  <a:cubicBezTo>
                    <a:pt x="0" y="41"/>
                    <a:pt x="0" y="43"/>
                    <a:pt x="2" y="44"/>
                  </a:cubicBezTo>
                  <a:cubicBezTo>
                    <a:pt x="3" y="45"/>
                    <a:pt x="4" y="45"/>
                    <a:pt x="4" y="45"/>
                  </a:cubicBezTo>
                  <a:cubicBezTo>
                    <a:pt x="6" y="45"/>
                    <a:pt x="7" y="44"/>
                    <a:pt x="8" y="43"/>
                  </a:cubicBezTo>
                  <a:cubicBezTo>
                    <a:pt x="8" y="42"/>
                    <a:pt x="15" y="29"/>
                    <a:pt x="11" y="12"/>
                  </a:cubicBezTo>
                  <a:cubicBezTo>
                    <a:pt x="10" y="9"/>
                    <a:pt x="9" y="6"/>
                    <a:pt x="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3652838" y="1563688"/>
              <a:ext cx="90488" cy="42863"/>
            </a:xfrm>
            <a:custGeom>
              <a:avLst/>
              <a:gdLst>
                <a:gd name="T0" fmla="*/ 7 w 38"/>
                <a:gd name="T1" fmla="*/ 17 h 18"/>
                <a:gd name="T2" fmla="*/ 31 w 38"/>
                <a:gd name="T3" fmla="*/ 17 h 18"/>
                <a:gd name="T4" fmla="*/ 34 w 38"/>
                <a:gd name="T5" fmla="*/ 18 h 18"/>
                <a:gd name="T6" fmla="*/ 37 w 38"/>
                <a:gd name="T7" fmla="*/ 17 h 18"/>
                <a:gd name="T8" fmla="*/ 37 w 38"/>
                <a:gd name="T9" fmla="*/ 12 h 18"/>
                <a:gd name="T10" fmla="*/ 3 w 38"/>
                <a:gd name="T11" fmla="*/ 11 h 18"/>
                <a:gd name="T12" fmla="*/ 2 w 38"/>
                <a:gd name="T13" fmla="*/ 16 h 18"/>
                <a:gd name="T14" fmla="*/ 7 w 38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8">
                  <a:moveTo>
                    <a:pt x="7" y="17"/>
                  </a:moveTo>
                  <a:cubicBezTo>
                    <a:pt x="21" y="7"/>
                    <a:pt x="31" y="17"/>
                    <a:pt x="31" y="17"/>
                  </a:cubicBezTo>
                  <a:cubicBezTo>
                    <a:pt x="32" y="18"/>
                    <a:pt x="33" y="18"/>
                    <a:pt x="34" y="18"/>
                  </a:cubicBezTo>
                  <a:cubicBezTo>
                    <a:pt x="35" y="18"/>
                    <a:pt x="36" y="18"/>
                    <a:pt x="37" y="17"/>
                  </a:cubicBezTo>
                  <a:cubicBezTo>
                    <a:pt x="38" y="16"/>
                    <a:pt x="38" y="13"/>
                    <a:pt x="37" y="12"/>
                  </a:cubicBezTo>
                  <a:cubicBezTo>
                    <a:pt x="32" y="6"/>
                    <a:pt x="18" y="0"/>
                    <a:pt x="3" y="11"/>
                  </a:cubicBezTo>
                  <a:cubicBezTo>
                    <a:pt x="1" y="12"/>
                    <a:pt x="0" y="14"/>
                    <a:pt x="2" y="16"/>
                  </a:cubicBezTo>
                  <a:cubicBezTo>
                    <a:pt x="3" y="18"/>
                    <a:pt x="5" y="18"/>
                    <a:pt x="7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3578225" y="1724026"/>
              <a:ext cx="90488" cy="49213"/>
            </a:xfrm>
            <a:custGeom>
              <a:avLst/>
              <a:gdLst>
                <a:gd name="T0" fmla="*/ 3 w 38"/>
                <a:gd name="T1" fmla="*/ 21 h 21"/>
                <a:gd name="T2" fmla="*/ 6 w 38"/>
                <a:gd name="T3" fmla="*/ 21 h 21"/>
                <a:gd name="T4" fmla="*/ 30 w 38"/>
                <a:gd name="T5" fmla="*/ 13 h 21"/>
                <a:gd name="T6" fmla="*/ 36 w 38"/>
                <a:gd name="T7" fmla="*/ 7 h 21"/>
                <a:gd name="T8" fmla="*/ 36 w 38"/>
                <a:gd name="T9" fmla="*/ 2 h 21"/>
                <a:gd name="T10" fmla="*/ 30 w 38"/>
                <a:gd name="T11" fmla="*/ 2 h 21"/>
                <a:gd name="T12" fmla="*/ 26 w 38"/>
                <a:gd name="T13" fmla="*/ 6 h 21"/>
                <a:gd name="T14" fmla="*/ 4 w 38"/>
                <a:gd name="T15" fmla="*/ 13 h 21"/>
                <a:gd name="T16" fmla="*/ 0 w 38"/>
                <a:gd name="T17" fmla="*/ 16 h 21"/>
                <a:gd name="T18" fmla="*/ 3 w 38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1">
                  <a:moveTo>
                    <a:pt x="3" y="21"/>
                  </a:moveTo>
                  <a:cubicBezTo>
                    <a:pt x="4" y="21"/>
                    <a:pt x="5" y="21"/>
                    <a:pt x="6" y="21"/>
                  </a:cubicBezTo>
                  <a:cubicBezTo>
                    <a:pt x="11" y="21"/>
                    <a:pt x="21" y="20"/>
                    <a:pt x="30" y="13"/>
                  </a:cubicBezTo>
                  <a:cubicBezTo>
                    <a:pt x="32" y="11"/>
                    <a:pt x="34" y="9"/>
                    <a:pt x="36" y="7"/>
                  </a:cubicBezTo>
                  <a:cubicBezTo>
                    <a:pt x="38" y="5"/>
                    <a:pt x="37" y="3"/>
                    <a:pt x="36" y="2"/>
                  </a:cubicBezTo>
                  <a:cubicBezTo>
                    <a:pt x="34" y="0"/>
                    <a:pt x="32" y="0"/>
                    <a:pt x="30" y="2"/>
                  </a:cubicBezTo>
                  <a:cubicBezTo>
                    <a:pt x="29" y="4"/>
                    <a:pt x="27" y="5"/>
                    <a:pt x="26" y="6"/>
                  </a:cubicBezTo>
                  <a:cubicBezTo>
                    <a:pt x="15" y="14"/>
                    <a:pt x="5" y="13"/>
                    <a:pt x="4" y="13"/>
                  </a:cubicBezTo>
                  <a:cubicBezTo>
                    <a:pt x="2" y="13"/>
                    <a:pt x="0" y="14"/>
                    <a:pt x="0" y="16"/>
                  </a:cubicBezTo>
                  <a:cubicBezTo>
                    <a:pt x="0" y="19"/>
                    <a:pt x="1" y="21"/>
                    <a:pt x="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3724275" y="1724026"/>
              <a:ext cx="90488" cy="49213"/>
            </a:xfrm>
            <a:custGeom>
              <a:avLst/>
              <a:gdLst>
                <a:gd name="T0" fmla="*/ 37 w 38"/>
                <a:gd name="T1" fmla="*/ 16 h 21"/>
                <a:gd name="T2" fmla="*/ 33 w 38"/>
                <a:gd name="T3" fmla="*/ 13 h 21"/>
                <a:gd name="T4" fmla="*/ 12 w 38"/>
                <a:gd name="T5" fmla="*/ 6 h 21"/>
                <a:gd name="T6" fmla="*/ 7 w 38"/>
                <a:gd name="T7" fmla="*/ 2 h 21"/>
                <a:gd name="T8" fmla="*/ 2 w 38"/>
                <a:gd name="T9" fmla="*/ 2 h 21"/>
                <a:gd name="T10" fmla="*/ 1 w 38"/>
                <a:gd name="T11" fmla="*/ 7 h 21"/>
                <a:gd name="T12" fmla="*/ 7 w 38"/>
                <a:gd name="T13" fmla="*/ 13 h 21"/>
                <a:gd name="T14" fmla="*/ 31 w 38"/>
                <a:gd name="T15" fmla="*/ 21 h 21"/>
                <a:gd name="T16" fmla="*/ 34 w 38"/>
                <a:gd name="T17" fmla="*/ 21 h 21"/>
                <a:gd name="T18" fmla="*/ 37 w 38"/>
                <a:gd name="T1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1">
                  <a:moveTo>
                    <a:pt x="37" y="16"/>
                  </a:moveTo>
                  <a:cubicBezTo>
                    <a:pt x="37" y="14"/>
                    <a:pt x="35" y="13"/>
                    <a:pt x="33" y="13"/>
                  </a:cubicBezTo>
                  <a:cubicBezTo>
                    <a:pt x="33" y="13"/>
                    <a:pt x="22" y="14"/>
                    <a:pt x="12" y="6"/>
                  </a:cubicBezTo>
                  <a:cubicBezTo>
                    <a:pt x="10" y="5"/>
                    <a:pt x="9" y="4"/>
                    <a:pt x="7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9"/>
                    <a:pt x="5" y="11"/>
                    <a:pt x="7" y="13"/>
                  </a:cubicBezTo>
                  <a:cubicBezTo>
                    <a:pt x="17" y="20"/>
                    <a:pt x="27" y="21"/>
                    <a:pt x="31" y="21"/>
                  </a:cubicBezTo>
                  <a:cubicBezTo>
                    <a:pt x="33" y="21"/>
                    <a:pt x="34" y="21"/>
                    <a:pt x="34" y="21"/>
                  </a:cubicBezTo>
                  <a:cubicBezTo>
                    <a:pt x="36" y="21"/>
                    <a:pt x="38" y="19"/>
                    <a:pt x="3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3800475" y="1781176"/>
              <a:ext cx="33338" cy="87313"/>
            </a:xfrm>
            <a:custGeom>
              <a:avLst/>
              <a:gdLst>
                <a:gd name="T0" fmla="*/ 8 w 14"/>
                <a:gd name="T1" fmla="*/ 2 h 37"/>
                <a:gd name="T2" fmla="*/ 2 w 14"/>
                <a:gd name="T3" fmla="*/ 1 h 37"/>
                <a:gd name="T4" fmla="*/ 1 w 14"/>
                <a:gd name="T5" fmla="*/ 6 h 37"/>
                <a:gd name="T6" fmla="*/ 3 w 14"/>
                <a:gd name="T7" fmla="*/ 26 h 37"/>
                <a:gd name="T8" fmla="*/ 1 w 14"/>
                <a:gd name="T9" fmla="*/ 32 h 37"/>
                <a:gd name="T10" fmla="*/ 3 w 14"/>
                <a:gd name="T11" fmla="*/ 37 h 37"/>
                <a:gd name="T12" fmla="*/ 5 w 14"/>
                <a:gd name="T13" fmla="*/ 37 h 37"/>
                <a:gd name="T14" fmla="*/ 9 w 14"/>
                <a:gd name="T15" fmla="*/ 35 h 37"/>
                <a:gd name="T16" fmla="*/ 11 w 14"/>
                <a:gd name="T17" fmla="*/ 27 h 37"/>
                <a:gd name="T18" fmla="*/ 8 w 14"/>
                <a:gd name="T1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7">
                  <a:moveTo>
                    <a:pt x="8" y="2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2"/>
                    <a:pt x="0" y="5"/>
                    <a:pt x="1" y="6"/>
                  </a:cubicBezTo>
                  <a:cubicBezTo>
                    <a:pt x="1" y="7"/>
                    <a:pt x="6" y="13"/>
                    <a:pt x="3" y="26"/>
                  </a:cubicBezTo>
                  <a:cubicBezTo>
                    <a:pt x="3" y="28"/>
                    <a:pt x="2" y="30"/>
                    <a:pt x="1" y="32"/>
                  </a:cubicBezTo>
                  <a:cubicBezTo>
                    <a:pt x="1" y="34"/>
                    <a:pt x="2" y="36"/>
                    <a:pt x="3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7" y="37"/>
                    <a:pt x="8" y="36"/>
                    <a:pt x="9" y="35"/>
                  </a:cubicBezTo>
                  <a:cubicBezTo>
                    <a:pt x="10" y="32"/>
                    <a:pt x="10" y="30"/>
                    <a:pt x="11" y="27"/>
                  </a:cubicBezTo>
                  <a:cubicBezTo>
                    <a:pt x="14" y="11"/>
                    <a:pt x="8" y="2"/>
                    <a:pt x="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lv-LV" dirty="0" smtClean="0"/>
              <a:t>Kļūdas koda pamatojums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0183050"/>
              </p:ext>
            </p:extLst>
          </p:nvPr>
        </p:nvGraphicFramePr>
        <p:xfrm>
          <a:off x="431800" y="1508760"/>
          <a:ext cx="8280400" cy="340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2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32E6F2-E197-4266-A4BB-AF4E515EC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E9011-49CA-43AC-A63B-1148DBD58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2BCA-7F5A-4A5D-9392-653F0A2C4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4AE509-003C-44D3-8607-407855236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A68172-7FC0-49CF-A677-78BABCA9F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CDEAD5-26C6-4BB3-A247-59980AB61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D40B6D-A3FF-43FC-9C3F-4BB9C1F75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8A94B5-DED6-4EB3-8B75-F816EE6E1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97566-2F32-4403-ABF0-13296220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9860C3-258A-46E5-9038-9E853520B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74352F-59EA-4954-9F39-F80A4C017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505684-C8DE-465E-BB6E-EE9A417CB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9F403B-C98A-44EF-9E13-26062D545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CBBB2-647C-450C-9DD2-A8D6DF217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526A85-C914-4318-87F1-EA5533BCC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7AC160-9CCE-4C8D-AE57-8E385520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85815-F237-469A-84BC-EEF961FE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B2E260-E117-424A-B29B-6F576540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lv-LV" dirty="0" smtClean="0"/>
              <a:t>Kļūdas koda pamatojums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lv-LV" dirty="0" smtClean="0"/>
              <a:t>Publiskais sektors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8940426"/>
              </p:ext>
            </p:extLst>
          </p:nvPr>
        </p:nvGraphicFramePr>
        <p:xfrm>
          <a:off x="431800" y="1508760"/>
          <a:ext cx="8280400" cy="340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3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32E6F2-E197-4266-A4BB-AF4E515EC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E9011-49CA-43AC-A63B-1148DBD58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5AAA6-DD7B-4009-B4B3-03B42EEF9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909B18-FCFC-487E-9094-01E6FA2BA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203FFB-AF62-4712-9522-9AD9105B9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F2F6C6-6784-43A4-8F71-A49859BC2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D40B6D-A3FF-43FC-9C3F-4BB9C1F75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8A94B5-DED6-4EB3-8B75-F816EE6E1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097566-2F32-4403-ABF0-13296220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9860C3-258A-46E5-9038-9E853520B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74352F-59EA-4954-9F39-F80A4C017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505684-C8DE-465E-BB6E-EE9A417CB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9F403B-C98A-44EF-9E13-26062D545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CBBB2-647C-450C-9DD2-A8D6DF217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526A85-C914-4318-87F1-EA5533BCC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7AC160-9CCE-4C8D-AE57-8E385520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85815-F237-469A-84BC-EEF961FE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B2E260-E117-424A-B29B-6F576540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4654710"/>
              </p:ext>
            </p:extLst>
          </p:nvPr>
        </p:nvGraphicFramePr>
        <p:xfrm>
          <a:off x="431800" y="1363980"/>
          <a:ext cx="8280400" cy="354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lv-LV" dirty="0" smtClean="0"/>
              <a:t>Kā pietrūkst? </a:t>
            </a:r>
            <a:endParaRPr lang="en-GB" dirty="0"/>
          </a:p>
        </p:txBody>
      </p:sp>
      <p:sp>
        <p:nvSpPr>
          <p:cNvPr id="6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90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9F47808-03E5-4ED6-915C-42E3A9871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2665EC35-282C-4B6E-8B2D-3162EAA32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14B67134-8C36-4866-8019-D5012FA4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822AC1B6-4AED-4E64-A2E7-8ADDD84A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65F883F2-625E-4D59-A77C-AD48B916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6496659"/>
              </p:ext>
            </p:extLst>
          </p:nvPr>
        </p:nvGraphicFramePr>
        <p:xfrm>
          <a:off x="431800" y="1463040"/>
          <a:ext cx="8280400" cy="322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378460" y="1028770"/>
            <a:ext cx="8255000" cy="26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 baseline="0">
                <a:solidFill>
                  <a:srgbClr val="50276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mtClean="0"/>
              <a:t>Kā pietrūkst? </a:t>
            </a:r>
            <a:endParaRPr lang="en-GB" dirty="0"/>
          </a:p>
        </p:txBody>
      </p:sp>
      <p:sp>
        <p:nvSpPr>
          <p:cNvPr id="7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0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52F23-758D-4ADE-B862-1A839ED13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3FC48-C39B-41C0-8B05-6A2F9A0C7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8AF878-1014-414C-8CC3-E27B6C6DD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088AFB-3AB7-4033-91AF-D04172B88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9B8AC9-6CF8-4737-A567-04737179C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31800" y="2163763"/>
            <a:ext cx="8280400" cy="857250"/>
          </a:xfrm>
        </p:spPr>
        <p:txBody>
          <a:bodyPr/>
          <a:lstStyle/>
          <a:p>
            <a:pPr eaLnBrk="1" hangingPunct="1"/>
            <a:r>
              <a:rPr lang="lv-LV" altLang="en-US" dirty="0" smtClean="0"/>
              <a:t>Paldies!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590800" y="369888"/>
            <a:ext cx="3962400" cy="525462"/>
          </a:xfrm>
        </p:spPr>
        <p:txBody>
          <a:bodyPr/>
          <a:lstStyle/>
          <a:p>
            <a:pPr eaLnBrk="1" hangingPunct="1"/>
            <a:r>
              <a:rPr lang="lv-LV" altLang="en-US" cap="none" dirty="0" smtClean="0"/>
              <a:t>Kur mēs atrodamies</a:t>
            </a:r>
            <a:endParaRPr lang="en-US" altLang="en-US" cap="none" dirty="0" smtClean="0"/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>
          <a:xfrm>
            <a:off x="0" y="119063"/>
            <a:ext cx="9144000" cy="242887"/>
          </a:xfrm>
        </p:spPr>
        <p:txBody>
          <a:bodyPr/>
          <a:lstStyle/>
          <a:p>
            <a:pPr eaLnBrk="1" hangingPunct="1"/>
            <a:r>
              <a:rPr lang="lv-LV" altLang="en-US" dirty="0">
                <a:solidFill>
                  <a:srgbClr val="3C1D4B"/>
                </a:solidFill>
              </a:rPr>
              <a:t>AMPLEXOR grupa</a:t>
            </a:r>
            <a:endParaRPr lang="en-US" altLang="en-US" dirty="0">
              <a:solidFill>
                <a:srgbClr val="3C1D4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lv-LV" altLang="en-US" dirty="0" smtClean="0"/>
              <a:t>Publiskais sektors</a:t>
            </a:r>
            <a:endParaRPr lang="en-US" alt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en-US" dirty="0" smtClean="0"/>
              <a:t>Mūsu klienti</a:t>
            </a:r>
            <a:endParaRPr lang="en-US" dirty="0"/>
          </a:p>
        </p:txBody>
      </p:sp>
      <p:pic>
        <p:nvPicPr>
          <p:cNvPr id="22" name="Picture Placeholder 32"/>
          <p:cNvPicPr>
            <a:picLocks noGrp="1" noChangeAspect="1"/>
          </p:cNvPicPr>
          <p:nvPr>
            <p:ph type="pic" sz="quarter" idx="7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9" t="-2531" r="-10561" b="-1991"/>
          <a:stretch>
            <a:fillRect/>
          </a:stretch>
        </p:blipFill>
        <p:spPr>
          <a:xfrm>
            <a:off x="862013" y="3589338"/>
            <a:ext cx="995362" cy="925512"/>
          </a:xfrm>
        </p:spPr>
      </p:pic>
      <p:pic>
        <p:nvPicPr>
          <p:cNvPr id="23" name="Picture Placeholder 15"/>
          <p:cNvPicPr>
            <a:picLocks noGrp="1" noChangeAspect="1"/>
          </p:cNvPicPr>
          <p:nvPr>
            <p:ph type="pic" sz="quarter" idx="7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b="3583"/>
          <a:stretch>
            <a:fillRect/>
          </a:stretch>
        </p:blipFill>
        <p:spPr>
          <a:xfrm>
            <a:off x="2459038" y="2514600"/>
            <a:ext cx="996950" cy="925513"/>
          </a:xfrm>
        </p:spPr>
      </p:pic>
      <p:pic>
        <p:nvPicPr>
          <p:cNvPr id="24" name="Picture Placeholder 36"/>
          <p:cNvPicPr>
            <a:picLocks noGrp="1" noChangeAspect="1"/>
          </p:cNvPicPr>
          <p:nvPr>
            <p:ph type="pic" sz="quarter" idx="7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0" t="-8620" r="-4517" b="-7103"/>
          <a:stretch>
            <a:fillRect/>
          </a:stretch>
        </p:blipFill>
        <p:spPr>
          <a:xfrm>
            <a:off x="7248525" y="3589338"/>
            <a:ext cx="996950" cy="925512"/>
          </a:xfrm>
        </p:spPr>
      </p:pic>
      <p:pic>
        <p:nvPicPr>
          <p:cNvPr id="25" name="Picture Placeholder 35"/>
          <p:cNvPicPr>
            <a:picLocks noGrp="1" noChangeAspect="1"/>
          </p:cNvPicPr>
          <p:nvPr>
            <p:ph type="pic" sz="quarter" idx="7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13" t="-4277" r="-8713" b="-3731"/>
          <a:stretch>
            <a:fillRect/>
          </a:stretch>
        </p:blipFill>
        <p:spPr>
          <a:xfrm>
            <a:off x="5651500" y="3589338"/>
            <a:ext cx="996950" cy="925512"/>
          </a:xfrm>
        </p:spPr>
      </p:pic>
      <p:pic>
        <p:nvPicPr>
          <p:cNvPr id="26" name="Picture Placeholder 34"/>
          <p:cNvPicPr>
            <a:picLocks noGrp="1" noChangeAspect="1"/>
          </p:cNvPicPr>
          <p:nvPr>
            <p:ph type="pic" sz="quarter" idx="6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" t="-62029" r="-2139" b="-53989"/>
          <a:stretch>
            <a:fillRect/>
          </a:stretch>
        </p:blipFill>
        <p:spPr>
          <a:xfrm>
            <a:off x="4054475" y="3589338"/>
            <a:ext cx="996950" cy="925512"/>
          </a:xfrm>
        </p:spPr>
      </p:pic>
      <p:pic>
        <p:nvPicPr>
          <p:cNvPr id="27" name="Picture Placeholder 33"/>
          <p:cNvPicPr>
            <a:picLocks noGrp="1" noChangeAspect="1"/>
          </p:cNvPicPr>
          <p:nvPr>
            <p:ph type="pic" sz="quarter" idx="6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7" t="-85419" r="-1752" b="-92313"/>
          <a:stretch>
            <a:fillRect/>
          </a:stretch>
        </p:blipFill>
        <p:spPr>
          <a:xfrm>
            <a:off x="2459038" y="3589338"/>
            <a:ext cx="995362" cy="925512"/>
          </a:xfrm>
        </p:spPr>
      </p:pic>
      <p:pic>
        <p:nvPicPr>
          <p:cNvPr id="28" name="Picture Placeholder 28"/>
          <p:cNvPicPr>
            <a:picLocks noGrp="1" noChangeAspect="1"/>
          </p:cNvPicPr>
          <p:nvPr>
            <p:ph type="pic" sz="quarter" idx="6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9400" y="1465263"/>
            <a:ext cx="927100" cy="927100"/>
          </a:xfrm>
        </p:spPr>
      </p:pic>
      <p:pic>
        <p:nvPicPr>
          <p:cNvPr id="29" name="Picture Placeholder 27"/>
          <p:cNvPicPr>
            <a:picLocks noGrp="1" noChangeAspect="1"/>
          </p:cNvPicPr>
          <p:nvPr>
            <p:ph type="pic" sz="quarter" idx="7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9" t="-1968" r="-5003" b="-1445"/>
          <a:stretch>
            <a:fillRect/>
          </a:stretch>
        </p:blipFill>
        <p:spPr>
          <a:xfrm>
            <a:off x="5653088" y="2514600"/>
            <a:ext cx="995362" cy="927100"/>
          </a:xfrm>
        </p:spPr>
      </p:pic>
      <p:pic>
        <p:nvPicPr>
          <p:cNvPr id="30" name="Picture Placeholder 26"/>
          <p:cNvPicPr>
            <a:picLocks noGrp="1" noChangeAspect="1"/>
          </p:cNvPicPr>
          <p:nvPr>
            <p:ph type="pic" sz="quarter" idx="6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6063" y="2514600"/>
            <a:ext cx="995362" cy="927100"/>
          </a:xfrm>
        </p:spPr>
      </p:pic>
      <p:pic>
        <p:nvPicPr>
          <p:cNvPr id="31" name="Picture Placeholder 25"/>
          <p:cNvPicPr>
            <a:picLocks noGrp="1" noChangeAspect="1"/>
          </p:cNvPicPr>
          <p:nvPr>
            <p:ph type="pic" sz="quarter" idx="57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" t="-14406" r="-470" b="-12906"/>
          <a:stretch>
            <a:fillRect/>
          </a:stretch>
        </p:blipFill>
        <p:spPr>
          <a:xfrm>
            <a:off x="862013" y="2527300"/>
            <a:ext cx="996950" cy="925513"/>
          </a:xfrm>
        </p:spPr>
      </p:pic>
      <p:pic>
        <p:nvPicPr>
          <p:cNvPr id="32" name="Picture Placeholder 22"/>
          <p:cNvPicPr>
            <a:picLocks noGrp="1" noChangeAspect="1"/>
          </p:cNvPicPr>
          <p:nvPr>
            <p:ph type="pic" sz="quarter" idx="6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466850"/>
            <a:ext cx="995363" cy="925513"/>
          </a:xfrm>
        </p:spPr>
      </p:pic>
      <p:pic>
        <p:nvPicPr>
          <p:cNvPr id="33" name="Picture Placeholder 31"/>
          <p:cNvPicPr>
            <a:picLocks noGrp="1" noChangeAspect="1"/>
          </p:cNvPicPr>
          <p:nvPr>
            <p:ph type="pic" sz="quarter" idx="67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682" b="-106342"/>
          <a:stretch>
            <a:fillRect/>
          </a:stretch>
        </p:blipFill>
        <p:spPr>
          <a:xfrm>
            <a:off x="7248525" y="2527300"/>
            <a:ext cx="996950" cy="927100"/>
          </a:xfrm>
        </p:spPr>
      </p:pic>
      <p:pic>
        <p:nvPicPr>
          <p:cNvPr id="34" name="Picture Placeholder 21"/>
          <p:cNvPicPr>
            <a:picLocks noGrp="1" noChangeAspect="1"/>
          </p:cNvPicPr>
          <p:nvPr>
            <p:ph type="pic" sz="quarter" idx="64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22" b="-3664"/>
          <a:stretch>
            <a:fillRect/>
          </a:stretch>
        </p:blipFill>
        <p:spPr>
          <a:xfrm>
            <a:off x="862013" y="1466850"/>
            <a:ext cx="995362" cy="925513"/>
          </a:xfrm>
        </p:spPr>
      </p:pic>
      <p:pic>
        <p:nvPicPr>
          <p:cNvPr id="35" name="Picture Placeholder 23"/>
          <p:cNvPicPr>
            <a:picLocks noGrp="1" noChangeAspect="1"/>
          </p:cNvPicPr>
          <p:nvPr>
            <p:ph type="pic" sz="quarter" idx="58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6" t="-38081" r="-2010" b="-23927"/>
          <a:stretch>
            <a:fillRect/>
          </a:stretch>
        </p:blipFill>
        <p:spPr>
          <a:xfrm>
            <a:off x="5634038" y="1466850"/>
            <a:ext cx="996950" cy="925513"/>
          </a:xfrm>
        </p:spPr>
      </p:pic>
      <p:pic>
        <p:nvPicPr>
          <p:cNvPr id="36" name="Picture Placeholder 24"/>
          <p:cNvPicPr>
            <a:picLocks noGrp="1" noChangeAspect="1"/>
          </p:cNvPicPr>
          <p:nvPr>
            <p:ph type="pic" sz="quarter" idx="63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1466850"/>
            <a:ext cx="996950" cy="925513"/>
          </a:xfrm>
        </p:spPr>
      </p:pic>
    </p:spTree>
    <p:extLst>
      <p:ext uri="{BB962C8B-B14F-4D97-AF65-F5344CB8AC3E}">
        <p14:creationId xmlns:p14="http://schemas.microsoft.com/office/powerpoint/2010/main" val="171299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None/>
            </a:pPr>
            <a:r>
              <a:rPr lang="lv-LV" altLang="en-US" sz="3200" dirty="0" smtClean="0"/>
              <a:t>Koordinēšanas pieredze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31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2815316"/>
              </p:ext>
            </p:extLst>
          </p:nvPr>
        </p:nvGraphicFramePr>
        <p:xfrm>
          <a:off x="431800" y="1181100"/>
          <a:ext cx="8280400" cy="372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21"/>
          <p:cNvSpPr>
            <a:spLocks noGrp="1"/>
          </p:cNvSpPr>
          <p:nvPr>
            <p:ph type="title"/>
          </p:nvPr>
        </p:nvSpPr>
        <p:spPr>
          <a:xfrm>
            <a:off x="1371600" y="325226"/>
            <a:ext cx="6400800" cy="570124"/>
          </a:xfrm>
        </p:spPr>
        <p:txBody>
          <a:bodyPr/>
          <a:lstStyle/>
          <a:p>
            <a:r>
              <a:rPr lang="lv-LV" dirty="0" smtClean="0"/>
              <a:t>Koordinēšanas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4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E6E541-0BF3-4DC4-A5AB-01C61621B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E397DF-7337-4433-BD9D-6EA7C5A21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061028-AB37-439A-B405-5A70E2FC7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CA5D66-1201-44C4-B5E1-D41839535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5658D0-1B7C-418E-BB54-1A94A5D1F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01B62C-4DEA-40A7-9199-5BA8E0746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FE8F8A-1B9E-49A6-B5A5-C3C7B3788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4745838"/>
              </p:ext>
            </p:extLst>
          </p:nvPr>
        </p:nvGraphicFramePr>
        <p:xfrm>
          <a:off x="431800" y="1181100"/>
          <a:ext cx="8280400" cy="372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21"/>
          <p:cNvSpPr>
            <a:spLocks noGrp="1"/>
          </p:cNvSpPr>
          <p:nvPr>
            <p:ph type="title"/>
          </p:nvPr>
        </p:nvSpPr>
        <p:spPr>
          <a:xfrm>
            <a:off x="1371600" y="325226"/>
            <a:ext cx="6400800" cy="570124"/>
          </a:xfrm>
        </p:spPr>
        <p:txBody>
          <a:bodyPr/>
          <a:lstStyle/>
          <a:p>
            <a:r>
              <a:rPr lang="lv-LV" dirty="0" smtClean="0"/>
              <a:t>Koordinēšanas pieredze - ieteikumi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E6E541-0BF3-4DC4-A5AB-01C61621B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E397DF-7337-4433-BD9D-6EA7C5A21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061028-AB37-439A-B405-5A70E2FC7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CA5D66-1201-44C4-B5E1-D41839535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5658D0-1B7C-418E-BB54-1A94A5D1F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01B62C-4DEA-40A7-9199-5BA8E0746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FE8F8A-1B9E-49A6-B5A5-C3C7B3788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080E2B-C885-4F39-9E41-1DB817D23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CFDA8E-6804-4FEA-B0D8-E52FC91E6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None/>
            </a:pPr>
            <a:r>
              <a:rPr lang="lv-LV" altLang="en-US" sz="3200" dirty="0" smtClean="0"/>
              <a:t>Tulkošanas pieredze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97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4809829"/>
              </p:ext>
            </p:extLst>
          </p:nvPr>
        </p:nvGraphicFramePr>
        <p:xfrm>
          <a:off x="431800" y="1363980"/>
          <a:ext cx="8280400" cy="354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78460" y="1028770"/>
            <a:ext cx="8255000" cy="262820"/>
          </a:xfrm>
        </p:spPr>
        <p:txBody>
          <a:bodyPr/>
          <a:lstStyle/>
          <a:p>
            <a:r>
              <a:rPr lang="lv-LV" dirty="0" smtClean="0"/>
              <a:t>Biežāk sastaptie izaicinājumi</a:t>
            </a:r>
            <a:endParaRPr lang="en-GB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pieredze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9F47808-03E5-4ED6-915C-42E3A9871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31D21D89-646B-43FB-B586-875439511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3C9FF040-E255-4833-B7FE-2A68DA158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87C4EBE-7515-4BFD-A2B8-48E14866E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82BA220C-AA60-4A38-9255-BA2096145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0CEBC73-10C3-4BAB-9CAD-61C04EE64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FE1C7FA5-AFB5-4309-9EF0-C9D56B063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AMPLEXOR Corporate  presentation_EN">
  <a:themeElements>
    <a:clrScheme name="Amplexor">
      <a:dk1>
        <a:sysClr val="windowText" lastClr="000000"/>
      </a:dk1>
      <a:lt1>
        <a:sysClr val="window" lastClr="FFFFFF"/>
      </a:lt1>
      <a:dk2>
        <a:srgbClr val="502764"/>
      </a:dk2>
      <a:lt2>
        <a:srgbClr val="73C8DC"/>
      </a:lt2>
      <a:accent1>
        <a:srgbClr val="502764"/>
      </a:accent1>
      <a:accent2>
        <a:srgbClr val="73C8DC"/>
      </a:accent2>
      <a:accent3>
        <a:srgbClr val="502764"/>
      </a:accent3>
      <a:accent4>
        <a:srgbClr val="73C8DC"/>
      </a:accent4>
      <a:accent5>
        <a:srgbClr val="502764"/>
      </a:accent5>
      <a:accent6>
        <a:srgbClr val="73C8DC"/>
      </a:accent6>
      <a:hlink>
        <a:srgbClr val="0000FF"/>
      </a:hlink>
      <a:folHlink>
        <a:srgbClr val="73C8DC"/>
      </a:folHlink>
    </a:clrScheme>
    <a:fontScheme name="Amplexo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MPLEXOR Corporate  presentation_EN 1">
        <a:dk1>
          <a:srgbClr val="502764"/>
        </a:dk1>
        <a:lt1>
          <a:srgbClr val="FFFFFF"/>
        </a:lt1>
        <a:dk2>
          <a:srgbClr val="000000"/>
        </a:dk2>
        <a:lt2>
          <a:srgbClr val="73C8DC"/>
        </a:lt2>
        <a:accent1>
          <a:srgbClr val="502764"/>
        </a:accent1>
        <a:accent2>
          <a:srgbClr val="73C8DC"/>
        </a:accent2>
        <a:accent3>
          <a:srgbClr val="AAAAAA"/>
        </a:accent3>
        <a:accent4>
          <a:srgbClr val="DADADA"/>
        </a:accent4>
        <a:accent5>
          <a:srgbClr val="B3ACB8"/>
        </a:accent5>
        <a:accent6>
          <a:srgbClr val="68B5C7"/>
        </a:accent6>
        <a:hlink>
          <a:srgbClr val="0000FF"/>
        </a:hlink>
        <a:folHlink>
          <a:srgbClr val="73C8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LEXOR Corporate  presentation_EN 2">
        <a:dk1>
          <a:srgbClr val="502764"/>
        </a:dk1>
        <a:lt1>
          <a:srgbClr val="FFFFFF"/>
        </a:lt1>
        <a:dk2>
          <a:srgbClr val="000000"/>
        </a:dk2>
        <a:lt2>
          <a:srgbClr val="73C8DC"/>
        </a:lt2>
        <a:accent1>
          <a:srgbClr val="502764"/>
        </a:accent1>
        <a:accent2>
          <a:srgbClr val="73C8DC"/>
        </a:accent2>
        <a:accent3>
          <a:srgbClr val="AAAAAA"/>
        </a:accent3>
        <a:accent4>
          <a:srgbClr val="DADADA"/>
        </a:accent4>
        <a:accent5>
          <a:srgbClr val="B3ACB8"/>
        </a:accent5>
        <a:accent6>
          <a:srgbClr val="68B5C7"/>
        </a:accent6>
        <a:hlink>
          <a:srgbClr val="0000FF"/>
        </a:hlink>
        <a:folHlink>
          <a:srgbClr val="73C8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LEXOR Corporate  presentation_EN 3">
        <a:dk1>
          <a:srgbClr val="E6A65D"/>
        </a:dk1>
        <a:lt1>
          <a:srgbClr val="FFFFFF"/>
        </a:lt1>
        <a:dk2>
          <a:srgbClr val="000000"/>
        </a:dk2>
        <a:lt2>
          <a:srgbClr val="F9C390"/>
        </a:lt2>
        <a:accent1>
          <a:srgbClr val="E6A65D"/>
        </a:accent1>
        <a:accent2>
          <a:srgbClr val="F9C390"/>
        </a:accent2>
        <a:accent3>
          <a:srgbClr val="AAAAAA"/>
        </a:accent3>
        <a:accent4>
          <a:srgbClr val="DADADA"/>
        </a:accent4>
        <a:accent5>
          <a:srgbClr val="F0D0B6"/>
        </a:accent5>
        <a:accent6>
          <a:srgbClr val="E2B082"/>
        </a:accent6>
        <a:hlink>
          <a:srgbClr val="0000FF"/>
        </a:hlink>
        <a:folHlink>
          <a:srgbClr val="B403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LEXOR Corporate  presentation_EN 4">
        <a:dk1>
          <a:srgbClr val="85CC98"/>
        </a:dk1>
        <a:lt1>
          <a:srgbClr val="FFFFFF"/>
        </a:lt1>
        <a:dk2>
          <a:srgbClr val="000000"/>
        </a:dk2>
        <a:lt2>
          <a:srgbClr val="CEE6BF"/>
        </a:lt2>
        <a:accent1>
          <a:srgbClr val="85CC98"/>
        </a:accent1>
        <a:accent2>
          <a:srgbClr val="CEE6BF"/>
        </a:accent2>
        <a:accent3>
          <a:srgbClr val="AAAAAA"/>
        </a:accent3>
        <a:accent4>
          <a:srgbClr val="DADADA"/>
        </a:accent4>
        <a:accent5>
          <a:srgbClr val="C2E2CA"/>
        </a:accent5>
        <a:accent6>
          <a:srgbClr val="BAD0AD"/>
        </a:accent6>
        <a:hlink>
          <a:srgbClr val="0000FF"/>
        </a:hlink>
        <a:folHlink>
          <a:srgbClr val="B403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LEXOR Corporate  presentation_EN 5">
        <a:dk1>
          <a:srgbClr val="6787B7"/>
        </a:dk1>
        <a:lt1>
          <a:srgbClr val="FFFFFF"/>
        </a:lt1>
        <a:dk2>
          <a:srgbClr val="000000"/>
        </a:dk2>
        <a:lt2>
          <a:srgbClr val="9CB4DB"/>
        </a:lt2>
        <a:accent1>
          <a:srgbClr val="6787B7"/>
        </a:accent1>
        <a:accent2>
          <a:srgbClr val="9CB4DB"/>
        </a:accent2>
        <a:accent3>
          <a:srgbClr val="AAAAAA"/>
        </a:accent3>
        <a:accent4>
          <a:srgbClr val="DADADA"/>
        </a:accent4>
        <a:accent5>
          <a:srgbClr val="B8C3D8"/>
        </a:accent5>
        <a:accent6>
          <a:srgbClr val="8DA3C6"/>
        </a:accent6>
        <a:hlink>
          <a:srgbClr val="0000FF"/>
        </a:hlink>
        <a:folHlink>
          <a:srgbClr val="B40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E7DB5AD9-0857-49EC-B267-6A1676855853}"/>
</file>

<file path=customXml/itemProps2.xml><?xml version="1.0" encoding="utf-8"?>
<ds:datastoreItem xmlns:ds="http://schemas.openxmlformats.org/officeDocument/2006/customXml" ds:itemID="{24BCDF28-9180-475D-9294-41592448B897}"/>
</file>

<file path=customXml/itemProps3.xml><?xml version="1.0" encoding="utf-8"?>
<ds:datastoreItem xmlns:ds="http://schemas.openxmlformats.org/officeDocument/2006/customXml" ds:itemID="{5CB2C7B8-DC16-4EAA-8EB0-BB41737856F8}"/>
</file>

<file path=docProps/app.xml><?xml version="1.0" encoding="utf-8"?>
<Properties xmlns="http://schemas.openxmlformats.org/officeDocument/2006/extended-properties" xmlns:vt="http://schemas.openxmlformats.org/officeDocument/2006/docPropsVTypes">
  <Template>AMPLEXOR Corporate  presentation_EN</Template>
  <TotalTime>751</TotalTime>
  <Words>673</Words>
  <Application>Microsoft Office PowerPoint</Application>
  <PresentationFormat>On-screen Show (16:9)</PresentationFormat>
  <Paragraphs>150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AMPLEXOR Corporate  presentation_EN</vt:lpstr>
      <vt:lpstr>PowerPoint Presentation</vt:lpstr>
      <vt:lpstr>Fakti &amp; skaitļi</vt:lpstr>
      <vt:lpstr>Kur mēs atrodamies</vt:lpstr>
      <vt:lpstr>Mūsu klienti</vt:lpstr>
      <vt:lpstr>PowerPoint Presentation</vt:lpstr>
      <vt:lpstr>Koordinēšanas pieredze</vt:lpstr>
      <vt:lpstr>Koordinēšanas pieredze - ieteikumi</vt:lpstr>
      <vt:lpstr>PowerPoint Presentation</vt:lpstr>
      <vt:lpstr>Tulkošanas pieredze</vt:lpstr>
      <vt:lpstr>Tulkošanas pieredze</vt:lpstr>
      <vt:lpstr>PowerPoint Presentation</vt:lpstr>
      <vt:lpstr>Tulkošanas pieredze</vt:lpstr>
      <vt:lpstr>Tulkošanas pieredze</vt:lpstr>
      <vt:lpstr>Tulkošanas pieredze</vt:lpstr>
      <vt:lpstr>Tulkošanas pieredze</vt:lpstr>
      <vt:lpstr>Tulkošanas pieredze</vt:lpstr>
      <vt:lpstr>PowerPoint Presentation</vt:lpstr>
      <vt:lpstr>Tulkošanas pieredze</vt:lpstr>
      <vt:lpstr>Tulkošanas pieredze</vt:lpstr>
      <vt:lpstr>Tulkošanas pieredze</vt:lpstr>
      <vt:lpstr>Tulkošanas pieredze</vt:lpstr>
      <vt:lpstr>Tulkošanas pieredze</vt:lpstr>
      <vt:lpstr>Tulkošanas pieredze</vt:lpstr>
      <vt:lpstr>Paldies!</vt:lpstr>
    </vt:vector>
  </TitlesOfParts>
  <Company>euroscript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RICARDO, Joana</dc:creator>
  <cp:lastModifiedBy>Rozenberga, Tereze</cp:lastModifiedBy>
  <cp:revision>68</cp:revision>
  <dcterms:created xsi:type="dcterms:W3CDTF">2016-02-23T10:08:24Z</dcterms:created>
  <dcterms:modified xsi:type="dcterms:W3CDTF">2017-11-09T12:26:31Z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