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12" r:id="rId2"/>
    <p:sldId id="425" r:id="rId3"/>
    <p:sldId id="416" r:id="rId4"/>
    <p:sldId id="415" r:id="rId5"/>
    <p:sldId id="424" r:id="rId6"/>
    <p:sldId id="417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700000"/>
    <a:srgbClr val="1C45EF"/>
    <a:srgbClr val="404A52"/>
    <a:srgbClr val="EAEFF4"/>
    <a:srgbClr val="BED1FA"/>
    <a:srgbClr val="B4B4B4"/>
    <a:srgbClr val="2D5CDF"/>
    <a:srgbClr val="283C5A"/>
    <a:srgbClr val="BD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63220" autoAdjust="0"/>
  </p:normalViewPr>
  <p:slideViewPr>
    <p:cSldViewPr snapToGrid="0" snapToObjects="1">
      <p:cViewPr varScale="1">
        <p:scale>
          <a:sx n="72" d="100"/>
          <a:sy n="72" d="100"/>
        </p:scale>
        <p:origin x="28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9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89716-FB31-814E-A9A1-4BC8CCA11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A9A6D-9D79-8A41-9109-B3C0D2D55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1D34-D5AA-8449-B76D-42F7568F350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E4C4D-FBD9-2041-BC11-E8B4E09D3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6DF9-C269-6B4A-84EA-F936920C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836A-D731-144E-ACF1-2FC25DEC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F54-0627-1347-A792-378D0B60C1D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25F9-099E-284D-A451-A888FA18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lv-LV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lv-LV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u="none" dirty="0"/>
          </a:p>
          <a:p>
            <a:endParaRPr lang="lv-LV" u="none" dirty="0"/>
          </a:p>
          <a:p>
            <a:r>
              <a:rPr lang="lv-LV" dirty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3763108" y="0"/>
            <a:ext cx="5380892" cy="4588949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64CCAC8-B6BD-D04B-97C0-E6A0D26AC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492" y="1297454"/>
            <a:ext cx="5912991" cy="1006429"/>
          </a:xfrm>
          <a:prstGeom prst="rect">
            <a:avLst/>
          </a:prstGeom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300" b="1" kern="1200" dirty="0">
                <a:solidFill>
                  <a:srgbClr val="1C45E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Click</a:t>
            </a:r>
            <a:r>
              <a:rPr lang="es-ES" b="1" dirty="0"/>
              <a:t> to </a:t>
            </a:r>
            <a:r>
              <a:rPr lang="es-ES" b="1" dirty="0" err="1"/>
              <a:t>add</a:t>
            </a:r>
            <a:r>
              <a:rPr lang="es-ES" b="1" dirty="0"/>
              <a:t> a </a:t>
            </a:r>
            <a:r>
              <a:rPr lang="es-ES" b="1" dirty="0" err="1"/>
              <a:t>title</a:t>
            </a:r>
            <a:r>
              <a:rPr lang="es-ES" b="1" dirty="0"/>
              <a:t> </a:t>
            </a:r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ipsum</a:t>
            </a:r>
            <a:r>
              <a:rPr lang="es-ES" b="1" dirty="0"/>
              <a:t> </a:t>
            </a:r>
            <a:r>
              <a:rPr lang="es-ES" b="1" dirty="0" err="1"/>
              <a:t>est</a:t>
            </a:r>
            <a:r>
              <a:rPr lang="es-ES" b="1" dirty="0"/>
              <a:t> </a:t>
            </a:r>
            <a:r>
              <a:rPr lang="es-ES" b="1" dirty="0" err="1"/>
              <a:t>sample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6FCC2-1C89-B041-B27D-65ECABF36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7928" y="2889251"/>
            <a:ext cx="5913554" cy="105515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0" dirty="0">
                <a:solidFill>
                  <a:schemeClr val="bg1">
                    <a:lumMod val="65000"/>
                  </a:schemeClr>
                </a:solidFill>
              </a:rPr>
              <a:t>Click to add a subtitle lorem ipsum </a:t>
            </a:r>
            <a:r>
              <a:rPr lang="en-US" sz="2100" b="0" dirty="0" err="1">
                <a:solidFill>
                  <a:schemeClr val="bg1">
                    <a:lumMod val="65000"/>
                  </a:schemeClr>
                </a:solidFill>
              </a:rPr>
              <a:t>est</a:t>
            </a:r>
            <a:r>
              <a:rPr lang="en-US" sz="2100" b="0" dirty="0">
                <a:solidFill>
                  <a:schemeClr val="bg1">
                    <a:lumMod val="65000"/>
                  </a:schemeClr>
                </a:solidFill>
              </a:rPr>
              <a:t> sample</a:t>
            </a:r>
            <a:endParaRPr lang="es-ES" sz="2100" b="0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s-E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DC7A02-365D-E643-A7B8-C584068195E5}"/>
              </a:ext>
            </a:extLst>
          </p:cNvPr>
          <p:cNvGrpSpPr/>
          <p:nvPr userDrawn="1"/>
        </p:nvGrpSpPr>
        <p:grpSpPr>
          <a:xfrm rot="10800000">
            <a:off x="572198" y="4531221"/>
            <a:ext cx="7999603" cy="223659"/>
            <a:chOff x="725236" y="5874329"/>
            <a:chExt cx="9064583" cy="283224"/>
          </a:xfrm>
        </p:grpSpPr>
        <p:sp>
          <p:nvSpPr>
            <p:cNvPr id="7" name="Rectangle avec un coin arrondi 13">
              <a:extLst>
                <a:ext uri="{FF2B5EF4-FFF2-40B4-BE49-F238E27FC236}">
                  <a16:creationId xmlns:a16="http://schemas.microsoft.com/office/drawing/2014/main" id="{701DF69C-2EAF-0745-A812-25010FBACB0A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C1AB47-9746-3840-B47E-DD91BA3D8ADF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E1108F-F41C-DC49-875E-5DBAE9718CCC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1625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BC032-0CBB-2D4C-8E59-5E4AEC9FC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1839" y="2980509"/>
            <a:ext cx="3505200" cy="300082"/>
          </a:xfrm>
          <a:prstGeom prst="rect">
            <a:avLst/>
          </a:prstGeom>
          <a:solidFill>
            <a:srgbClr val="1C45EF"/>
          </a:solidFill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1500" b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C1FDD4-A79E-124F-94CA-01EE2CB03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1839" y="3485045"/>
            <a:ext cx="3505201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04A52"/>
                </a:solidFill>
              </a:defRPr>
            </a:lvl1pPr>
          </a:lstStyle>
          <a:p>
            <a:pPr lvl="0"/>
            <a:r>
              <a:rPr lang="en-US" dirty="0"/>
              <a:t>Click here to add this sample highlight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514826D-DAE6-3446-A5C3-4703B360F7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2199" y="1241507"/>
            <a:ext cx="3924300" cy="506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pic>
        <p:nvPicPr>
          <p:cNvPr id="11" name="Image 12" descr="Digital tools_logo.png">
            <a:extLst>
              <a:ext uri="{FF2B5EF4-FFF2-40B4-BE49-F238E27FC236}">
                <a16:creationId xmlns:a16="http://schemas.microsoft.com/office/drawing/2014/main" id="{7D93215A-C3E4-D44E-A0D5-A9802D28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827159-F5B8-154A-9F1C-C41A6BCC8618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5" name="Rectangle avec un coin arrondi 13">
              <a:extLst>
                <a:ext uri="{FF2B5EF4-FFF2-40B4-BE49-F238E27FC236}">
                  <a16:creationId xmlns:a16="http://schemas.microsoft.com/office/drawing/2014/main" id="{36AB32CD-88C9-BE45-A5C6-4583614B2BC4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106CDB-8DC5-5D4B-B158-33E8A6AB71A8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68CE63-6DC5-FA4E-9EC1-1A52120F2812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995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B04B07-B818-234D-999E-DE9BDE070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6980" y="2159000"/>
            <a:ext cx="2406253" cy="354330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CED8ECD-82D5-794B-BF74-EB97F94AE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597" y="2196722"/>
            <a:ext cx="2406253" cy="354330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607071B-4771-844D-8A41-10722BB252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7288" y="2166196"/>
            <a:ext cx="2406253" cy="354330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pic>
        <p:nvPicPr>
          <p:cNvPr id="11" name="Image 12" descr="Digital tools_logo.png">
            <a:extLst>
              <a:ext uri="{FF2B5EF4-FFF2-40B4-BE49-F238E27FC236}">
                <a16:creationId xmlns:a16="http://schemas.microsoft.com/office/drawing/2014/main" id="{25A32435-0EE8-0440-9813-45A76CF30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3261055-EE69-6A4E-8B87-D2B1A38BA472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20" name="Rectangle avec un coin arrondi 13">
              <a:extLst>
                <a:ext uri="{FF2B5EF4-FFF2-40B4-BE49-F238E27FC236}">
                  <a16:creationId xmlns:a16="http://schemas.microsoft.com/office/drawing/2014/main" id="{09412BF9-567A-2E42-88B3-05D4D93AE545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280E45-805A-2046-B3E6-8D239DA9C8F8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502B8B-A87D-1D4F-8A2C-E2B38E013442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7013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F76FFA-2B8D-3940-A3FA-AB37CB39B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597" y="4109676"/>
            <a:ext cx="3890104" cy="177165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56EA61-4360-1446-800C-0AB2462BC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596" y="2115776"/>
            <a:ext cx="3890104" cy="177165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0589090-31FC-BF48-887A-E2411848E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4900" y="2115776"/>
            <a:ext cx="3890104" cy="177165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9472DA4-A225-5C42-8268-76687B2E1B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4900" y="4109676"/>
            <a:ext cx="3890104" cy="1771650"/>
          </a:xfrm>
          <a:prstGeom prst="rect">
            <a:avLst/>
          </a:prstGeom>
          <a:solidFill>
            <a:srgbClr val="BDCDD0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1500" b="1">
                <a:solidFill>
                  <a:srgbClr val="1C45EF"/>
                </a:solidFill>
              </a:defRPr>
            </a:lvl1pPr>
            <a:lvl2pPr marL="0" indent="0">
              <a:buNone/>
              <a:tabLst/>
              <a:defRPr sz="1350">
                <a:solidFill>
                  <a:srgbClr val="404A52"/>
                </a:solidFill>
              </a:defRPr>
            </a:lvl2pPr>
            <a:lvl3pPr marL="200025" indent="-17145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350">
                <a:solidFill>
                  <a:srgbClr val="404A52"/>
                </a:solidFill>
              </a:defRPr>
            </a:lvl3pPr>
            <a:lvl4pPr marL="400050" indent="-1714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rgbClr val="404A52"/>
                </a:solidFill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pic>
        <p:nvPicPr>
          <p:cNvPr id="12" name="Image 12" descr="Digital tools_logo.png">
            <a:extLst>
              <a:ext uri="{FF2B5EF4-FFF2-40B4-BE49-F238E27FC236}">
                <a16:creationId xmlns:a16="http://schemas.microsoft.com/office/drawing/2014/main" id="{8F51ED9E-72AE-A445-B33D-6D805491D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99CEAA-C80A-1143-96D6-E68399EDE6F4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8" name="Rectangle avec un coin arrondi 13">
              <a:extLst>
                <a:ext uri="{FF2B5EF4-FFF2-40B4-BE49-F238E27FC236}">
                  <a16:creationId xmlns:a16="http://schemas.microsoft.com/office/drawing/2014/main" id="{76663830-01BF-FC4B-A835-E14AE7CA3F5B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F62E75-AD77-BE45-A8EA-F3374E8ACCCE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5E692C-715F-FF45-98A9-1F6300BBC309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6031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8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75A8CF-8618-4C40-AE29-CAB10EBD8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4700954" y="0"/>
            <a:ext cx="4443046" cy="3962400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221113-AF6F-D346-82DC-0D51F7898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11" name="Image 12" descr="Digital tools_logo.png">
            <a:extLst>
              <a:ext uri="{FF2B5EF4-FFF2-40B4-BE49-F238E27FC236}">
                <a16:creationId xmlns:a16="http://schemas.microsoft.com/office/drawing/2014/main" id="{46E138F6-59E3-B44E-9404-846EDB963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BBF3AE-0C55-B940-8D9F-F42626E96A20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3" name="Rectangle avec un coin arrondi 13">
              <a:extLst>
                <a:ext uri="{FF2B5EF4-FFF2-40B4-BE49-F238E27FC236}">
                  <a16:creationId xmlns:a16="http://schemas.microsoft.com/office/drawing/2014/main" id="{4DCF39D1-B2CA-584F-9784-D0C657451DA8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599691-D9C2-584B-9BED-713428EAD07F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B760C-38DD-9E43-A15E-1D474ADD2C0C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29348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27D70-A784-0C43-9FCE-1C01E033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198" y="728814"/>
            <a:ext cx="2760060" cy="780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1C45EF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E30F86-A707-614E-94BD-FC93C5132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692" y="2362201"/>
            <a:ext cx="4228607" cy="1922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</a:lstStyle>
          <a:p>
            <a:pPr lvl="0"/>
            <a:r>
              <a:rPr lang="en-US" dirty="0"/>
              <a:t>Click to edit name and contact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55E1D-5AD2-8243-BF2F-9FD9E9E01F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3763108" y="0"/>
            <a:ext cx="5380892" cy="47922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274470-A2E5-1D4E-B1E8-ED93993C18E2}"/>
              </a:ext>
            </a:extLst>
          </p:cNvPr>
          <p:cNvGrpSpPr/>
          <p:nvPr userDrawn="1"/>
        </p:nvGrpSpPr>
        <p:grpSpPr>
          <a:xfrm rot="10800000">
            <a:off x="572198" y="4531221"/>
            <a:ext cx="7999603" cy="223659"/>
            <a:chOff x="725236" y="5874329"/>
            <a:chExt cx="9064583" cy="283224"/>
          </a:xfrm>
        </p:grpSpPr>
        <p:sp>
          <p:nvSpPr>
            <p:cNvPr id="15" name="Rectangle avec un coin arrondi 13">
              <a:extLst>
                <a:ext uri="{FF2B5EF4-FFF2-40B4-BE49-F238E27FC236}">
                  <a16:creationId xmlns:a16="http://schemas.microsoft.com/office/drawing/2014/main" id="{44FF64DA-5F82-1546-97DC-53AE4031897C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2894DE-61C6-3545-AE85-960B0146336A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B61B87-C69E-1044-BBC0-4499BA666AD6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03099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 flipH="1">
            <a:off x="0" y="0"/>
            <a:ext cx="4493802" cy="3962400"/>
          </a:xfrm>
          <a:prstGeom prst="rect">
            <a:avLst/>
          </a:prstGeom>
        </p:spPr>
      </p:pic>
      <p:pic>
        <p:nvPicPr>
          <p:cNvPr id="9" name="Image 12" descr="Digital tools_logo.png">
            <a:extLst>
              <a:ext uri="{FF2B5EF4-FFF2-40B4-BE49-F238E27FC236}">
                <a16:creationId xmlns:a16="http://schemas.microsoft.com/office/drawing/2014/main" id="{18368EB8-F2FC-AC44-9820-B69CC6313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7984EA-05EA-5D40-8E6A-F21F8097A4C0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1" name="Rectangle avec un coin arrondi 13">
              <a:extLst>
                <a:ext uri="{FF2B5EF4-FFF2-40B4-BE49-F238E27FC236}">
                  <a16:creationId xmlns:a16="http://schemas.microsoft.com/office/drawing/2014/main" id="{84D20CE6-E08E-9B49-B235-F5C12302927C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0AED8E-AAC6-FD4C-9D66-4685EF5862A9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24043C-E867-D740-A22E-4DD176A47D5C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98429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11B8D5-73F2-D747-B49F-248D26E03D65}"/>
              </a:ext>
            </a:extLst>
          </p:cNvPr>
          <p:cNvGrpSpPr/>
          <p:nvPr userDrawn="1"/>
        </p:nvGrpSpPr>
        <p:grpSpPr>
          <a:xfrm>
            <a:off x="576952" y="4582620"/>
            <a:ext cx="4065932" cy="243380"/>
            <a:chOff x="701156" y="3716976"/>
            <a:chExt cx="5421243" cy="244520"/>
          </a:xfrm>
        </p:grpSpPr>
        <p:sp>
          <p:nvSpPr>
            <p:cNvPr id="4" name="Rectangle avec un coin arrondi 13">
              <a:extLst>
                <a:ext uri="{FF2B5EF4-FFF2-40B4-BE49-F238E27FC236}">
                  <a16:creationId xmlns:a16="http://schemas.microsoft.com/office/drawing/2014/main" id="{5DEFFAAB-467C-CC44-81BA-31EBB425481B}"/>
                </a:ext>
              </a:extLst>
            </p:cNvPr>
            <p:cNvSpPr/>
            <p:nvPr/>
          </p:nvSpPr>
          <p:spPr>
            <a:xfrm rot="10800000">
              <a:off x="5062675" y="3764622"/>
              <a:ext cx="1059724" cy="196874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C8B5D7-9ED1-2B41-A599-927EC5A01A76}"/>
                </a:ext>
              </a:extLst>
            </p:cNvPr>
            <p:cNvGrpSpPr/>
            <p:nvPr/>
          </p:nvGrpSpPr>
          <p:grpSpPr>
            <a:xfrm>
              <a:off x="701156" y="3716976"/>
              <a:ext cx="4361518" cy="244519"/>
              <a:chOff x="701156" y="3740571"/>
              <a:chExt cx="9606412" cy="26103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F4580B-DABD-2C46-A2A1-2AA89031FE3E}"/>
                  </a:ext>
                </a:extLst>
              </p:cNvPr>
              <p:cNvSpPr/>
              <p:nvPr/>
            </p:nvSpPr>
            <p:spPr>
              <a:xfrm rot="10800000">
                <a:off x="701157" y="3798301"/>
                <a:ext cx="9606411" cy="2033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73915C-1B14-FA47-B76E-D184097DD32A}"/>
                  </a:ext>
                </a:extLst>
              </p:cNvPr>
              <p:cNvSpPr/>
              <p:nvPr/>
            </p:nvSpPr>
            <p:spPr>
              <a:xfrm rot="10800000">
                <a:off x="701156" y="3740571"/>
                <a:ext cx="9606411" cy="65408"/>
              </a:xfrm>
              <a:prstGeom prst="rect">
                <a:avLst/>
              </a:prstGeom>
              <a:solidFill>
                <a:srgbClr val="1C45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40DFB0-39B3-AE4F-B396-E94B1DADC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8023" y="0"/>
            <a:ext cx="4015978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8F074EFD-9BC4-7847-A229-B11E02F63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370" y="1134923"/>
            <a:ext cx="4054514" cy="133882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000" b="1" kern="1200" dirty="0">
                <a:solidFill>
                  <a:srgbClr val="1C45E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Click</a:t>
            </a:r>
            <a:r>
              <a:rPr lang="es-ES" b="1" dirty="0"/>
              <a:t> to </a:t>
            </a:r>
            <a:r>
              <a:rPr lang="es-ES" b="1" dirty="0" err="1"/>
              <a:t>add</a:t>
            </a:r>
            <a:r>
              <a:rPr lang="es-ES" b="1" dirty="0"/>
              <a:t> a </a:t>
            </a:r>
            <a:r>
              <a:rPr lang="es-ES" b="1" dirty="0" err="1"/>
              <a:t>title</a:t>
            </a:r>
            <a:r>
              <a:rPr lang="es-ES" b="1" dirty="0"/>
              <a:t> </a:t>
            </a:r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ipsum</a:t>
            </a:r>
            <a:r>
              <a:rPr lang="es-ES" b="1" dirty="0"/>
              <a:t> </a:t>
            </a:r>
            <a:r>
              <a:rPr lang="es-ES" b="1" dirty="0" err="1"/>
              <a:t>est</a:t>
            </a:r>
            <a:r>
              <a:rPr lang="es-ES" b="1" dirty="0"/>
              <a:t> </a:t>
            </a:r>
            <a:r>
              <a:rPr lang="es-ES" b="1" dirty="0" err="1"/>
              <a:t>sample</a:t>
            </a:r>
            <a:endParaRPr lang="es-E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57BFA4-730F-2A40-A102-81DB4193C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091" y="3127375"/>
            <a:ext cx="4065985" cy="966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sic </a:t>
            </a:r>
            <a:r>
              <a:rPr lang="es-ES" dirty="0" err="1"/>
              <a:t>num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sample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450A0D-CA7C-A741-80D2-AA51347DDD5A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4" name="Rectangle avec un coin arrondi 13">
              <a:extLst>
                <a:ext uri="{FF2B5EF4-FFF2-40B4-BE49-F238E27FC236}">
                  <a16:creationId xmlns:a16="http://schemas.microsoft.com/office/drawing/2014/main" id="{4DBC388D-1DF3-274F-95E2-2D2C25803E23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249E47-7CB9-CD40-BB21-49B5D6674FDA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B846F6-11B9-4241-9C00-567F03374440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9" name="Image 12" descr="Digital tools_logo.png">
            <a:extLst>
              <a:ext uri="{FF2B5EF4-FFF2-40B4-BE49-F238E27FC236}">
                <a16:creationId xmlns:a16="http://schemas.microsoft.com/office/drawing/2014/main" id="{6E6873CF-CB91-9C47-94E2-4BB2D1FD9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6A4395E-C75D-6D42-85F8-4F0C4A48D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9" name="Image 12" descr="Digital tools_logo.png">
            <a:extLst>
              <a:ext uri="{FF2B5EF4-FFF2-40B4-BE49-F238E27FC236}">
                <a16:creationId xmlns:a16="http://schemas.microsoft.com/office/drawing/2014/main" id="{0EA45A0B-F84D-1C48-9347-806BE5DB1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E6D531-38CB-114E-8217-876D0A4F3E80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1" name="Rectangle avec un coin arrondi 13">
              <a:extLst>
                <a:ext uri="{FF2B5EF4-FFF2-40B4-BE49-F238E27FC236}">
                  <a16:creationId xmlns:a16="http://schemas.microsoft.com/office/drawing/2014/main" id="{125DA096-A50E-2742-B419-A9C77AE0D274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7BADC1-BC9A-6243-AF08-4EBF7CA79C0A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8FF313-9CFD-A04C-8820-E454F55E8969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348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0A39D1-82BF-7D45-B549-310A3CC40CC7}"/>
              </a:ext>
            </a:extLst>
          </p:cNvPr>
          <p:cNvSpPr/>
          <p:nvPr userDrawn="1"/>
        </p:nvSpPr>
        <p:spPr>
          <a:xfrm>
            <a:off x="1223890" y="2146853"/>
            <a:ext cx="6553118" cy="3790587"/>
          </a:xfrm>
          <a:prstGeom prst="rect">
            <a:avLst/>
          </a:prstGeom>
          <a:solidFill>
            <a:srgbClr val="BDCDD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BDCDD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E45DD0-FF41-FA44-960F-5EB6E6543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9662" y="2504661"/>
            <a:ext cx="3652139" cy="293940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500" b="1">
                <a:solidFill>
                  <a:srgbClr val="1C45EF"/>
                </a:solidFill>
              </a:defRPr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285875" indent="-257175">
              <a:buFont typeface="+mj-lt"/>
              <a:buAutoNum type="arabicPeriod"/>
              <a:defRPr/>
            </a:lvl4pPr>
            <a:lvl5pPr marL="16287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a chapter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A34A05-21A6-0D47-8134-48C0B8CE08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7597" y="1951225"/>
            <a:ext cx="3983831" cy="3683000"/>
          </a:xfrm>
          <a:prstGeom prst="rect">
            <a:avLst/>
          </a:prstGeom>
        </p:spPr>
        <p:txBody>
          <a:bodyPr/>
          <a:lstStyle/>
          <a:p>
            <a:r>
              <a:rPr lang="es-ES" err="1"/>
              <a:t>Click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icon</a:t>
            </a:r>
            <a:r>
              <a:rPr lang="es-ES"/>
              <a:t> to </a:t>
            </a:r>
            <a:r>
              <a:rPr lang="es-ES" err="1"/>
              <a:t>add</a:t>
            </a:r>
            <a:r>
              <a:rPr lang="es-ES"/>
              <a:t> a </a:t>
            </a:r>
            <a:r>
              <a:rPr lang="es-ES" err="1"/>
              <a:t>picture</a:t>
            </a:r>
            <a:endParaRPr lang="es-E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6CCAB6-E4CB-1C4C-B572-4EDD06A735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12" name="Image 12" descr="Digital tools_logo.png">
            <a:extLst>
              <a:ext uri="{FF2B5EF4-FFF2-40B4-BE49-F238E27FC236}">
                <a16:creationId xmlns:a16="http://schemas.microsoft.com/office/drawing/2014/main" id="{36C205DD-28EA-7948-8AAE-74F87D7C3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EF9B1F-74BB-4048-9E1B-FA0C087405D5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5" name="Rectangle avec un coin arrondi 13">
              <a:extLst>
                <a:ext uri="{FF2B5EF4-FFF2-40B4-BE49-F238E27FC236}">
                  <a16:creationId xmlns:a16="http://schemas.microsoft.com/office/drawing/2014/main" id="{E73BFA65-DCFE-E24C-820B-E98C4D5B5EE6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6C0B54-6332-8D48-BF0F-D3D52E3A1D0B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13BA5E-E5AB-C148-BDF7-53E46D79CA66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46960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8A9C-9DDC-6C46-AE6E-9B419DB53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597" y="3494054"/>
            <a:ext cx="3461479" cy="2322546"/>
          </a:xfrm>
          <a:prstGeom prst="rect">
            <a:avLst/>
          </a:prstGeom>
        </p:spPr>
        <p:txBody>
          <a:bodyPr/>
          <a:lstStyle>
            <a:lvl1pPr marL="273844" marR="0" indent="-264319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500">
                <a:solidFill>
                  <a:srgbClr val="404A52"/>
                </a:solidFill>
              </a:defRPr>
            </a:lvl1pPr>
            <a:lvl2pPr marL="514350" indent="-171450">
              <a:buClr>
                <a:srgbClr val="B4B4B4"/>
              </a:buClr>
              <a:buFont typeface="Wingdings" pitchFamily="2" charset="2"/>
              <a:buChar char="§"/>
              <a:defRPr sz="1350">
                <a:solidFill>
                  <a:srgbClr val="404A52"/>
                </a:solidFill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273844" marR="0" lvl="0" indent="-264319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A39B224-A60F-4F47-BC7C-D9A41E3CA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5246" y="3494054"/>
            <a:ext cx="3461479" cy="2322546"/>
          </a:xfrm>
          <a:prstGeom prst="rect">
            <a:avLst/>
          </a:prstGeom>
        </p:spPr>
        <p:txBody>
          <a:bodyPr/>
          <a:lstStyle>
            <a:lvl1pPr marL="352425" indent="-342900">
              <a:buClr>
                <a:srgbClr val="1C45EF"/>
              </a:buClr>
              <a:buSzPct val="100000"/>
              <a:buFont typeface="+mj-lt"/>
              <a:buAutoNum type="arabicPeriod"/>
              <a:tabLst/>
              <a:defRPr sz="1500">
                <a:solidFill>
                  <a:srgbClr val="404A52"/>
                </a:solidFill>
              </a:defRPr>
            </a:lvl1pPr>
            <a:lvl2pPr marL="600075" indent="-257175">
              <a:buClr>
                <a:srgbClr val="B4B4B4"/>
              </a:buClr>
              <a:buFont typeface="+mj-lt"/>
              <a:buAutoNum type="arabicPeriod"/>
              <a:defRPr sz="1350">
                <a:solidFill>
                  <a:srgbClr val="404A52"/>
                </a:solidFill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C36116C-BA67-EC44-9AC3-1DB2F8111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8AF7BD-0A72-AA4A-8F0B-CE9D64824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597" y="2532116"/>
            <a:ext cx="3461479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1C45E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721FC22-F044-AB45-A27C-4B3852634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5246" y="2532116"/>
            <a:ext cx="3461479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1C45E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12" name="Image 12" descr="Digital tools_logo.png">
            <a:extLst>
              <a:ext uri="{FF2B5EF4-FFF2-40B4-BE49-F238E27FC236}">
                <a16:creationId xmlns:a16="http://schemas.microsoft.com/office/drawing/2014/main" id="{D32833BE-74F3-B246-9AAD-12548005B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4F53C2-7185-454D-9A83-975138733B9C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5" name="Rectangle avec un coin arrondi 13">
              <a:extLst>
                <a:ext uri="{FF2B5EF4-FFF2-40B4-BE49-F238E27FC236}">
                  <a16:creationId xmlns:a16="http://schemas.microsoft.com/office/drawing/2014/main" id="{AD59BA4C-E9B1-A441-B2AE-CFFAA7451BBA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5F0109-1074-B042-AD06-4E42E9763389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C0F579-CABC-754A-8BF8-6F4A5311B423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5344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1D81A-CA5A-134E-AC38-BF53773D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596" y="2702156"/>
            <a:ext cx="7209411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04A52"/>
                </a:solidFill>
              </a:defRPr>
            </a:lvl1pPr>
            <a:lvl2pPr marL="342900" indent="0">
              <a:buNone/>
              <a:defRPr>
                <a:solidFill>
                  <a:srgbClr val="404A52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E0DC3AA-1AE1-2147-A757-718EC15B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35AEE6-C9E4-804E-B2AF-7106C0901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596" y="4628312"/>
            <a:ext cx="7209411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04A52"/>
                </a:solidFill>
              </a:defRPr>
            </a:lvl1pPr>
            <a:lvl2pPr marL="342900" indent="0">
              <a:buNone/>
              <a:defRPr>
                <a:solidFill>
                  <a:srgbClr val="404A52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3DE6031-2376-9A49-B991-F20DD5579D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928" y="2226745"/>
            <a:ext cx="7209079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C45EF"/>
                </a:solidFill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DA21047-0CC5-1D40-8F03-59BD4660E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929" y="4153650"/>
            <a:ext cx="7209078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C45EF"/>
                </a:solidFill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pic>
        <p:nvPicPr>
          <p:cNvPr id="12" name="Image 12" descr="Digital tools_logo.png">
            <a:extLst>
              <a:ext uri="{FF2B5EF4-FFF2-40B4-BE49-F238E27FC236}">
                <a16:creationId xmlns:a16="http://schemas.microsoft.com/office/drawing/2014/main" id="{06798DCA-4509-F349-99FF-2C7EC8C9C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A6AFED4-470B-284C-BF62-0335A8E6280A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4" name="Rectangle avec un coin arrondi 13">
              <a:extLst>
                <a:ext uri="{FF2B5EF4-FFF2-40B4-BE49-F238E27FC236}">
                  <a16:creationId xmlns:a16="http://schemas.microsoft.com/office/drawing/2014/main" id="{538027F4-2187-6E40-AF6C-FB85676DF343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82A4E9-8665-8141-93BF-1183BE0777EE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D28615-AAD1-CF46-82DC-CA1C2DF0B4A9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0635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596" y="2137882"/>
            <a:ext cx="2870929" cy="47201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7996" y="2137883"/>
            <a:ext cx="4745237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1C45E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B292DBF-DF74-A045-B95C-931632FC6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7996" y="4234831"/>
            <a:ext cx="4745237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1C45E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11" name="Image 12" descr="Digital tools_logo.png">
            <a:extLst>
              <a:ext uri="{FF2B5EF4-FFF2-40B4-BE49-F238E27FC236}">
                <a16:creationId xmlns:a16="http://schemas.microsoft.com/office/drawing/2014/main" id="{FCA4052C-5376-6244-AE1E-57172A89F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22AB1-01B6-904B-A52F-8DA446E85678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3" name="Rectangle avec un coin arrondi 13">
              <a:extLst>
                <a:ext uri="{FF2B5EF4-FFF2-40B4-BE49-F238E27FC236}">
                  <a16:creationId xmlns:a16="http://schemas.microsoft.com/office/drawing/2014/main" id="{77B3BDDE-B729-BB4B-9B35-4A79002CEDA0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E335ED-CDF0-2C45-BC11-11AD3C220A40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3B11E8-4ADA-564C-A0E5-50EACFC4BB56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0487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3276" y="2163814"/>
            <a:ext cx="3438526" cy="36654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597" y="2163816"/>
            <a:ext cx="3966304" cy="1074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1C45E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596" y="743665"/>
            <a:ext cx="7209411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2400" b="1">
                <a:solidFill>
                  <a:srgbClr val="404A52"/>
                </a:solidFill>
              </a:defRPr>
            </a:lvl1pPr>
            <a:lvl2pPr marL="0" indent="0">
              <a:buFontTx/>
              <a:buNone/>
              <a:tabLst/>
              <a:defRPr sz="15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D3C24BB-9D7E-3145-8DD4-43FD3CB9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597" y="3506754"/>
            <a:ext cx="3966304" cy="2322546"/>
          </a:xfrm>
          <a:prstGeom prst="rect">
            <a:avLst/>
          </a:prstGeom>
        </p:spPr>
        <p:txBody>
          <a:bodyPr/>
          <a:lstStyle>
            <a:lvl1pPr marL="273844" marR="0" indent="-264319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500">
                <a:solidFill>
                  <a:srgbClr val="404A52"/>
                </a:solidFill>
              </a:defRPr>
            </a:lvl1pPr>
            <a:lvl2pPr marL="514350" indent="-171450">
              <a:buClr>
                <a:srgbClr val="B4B4B4"/>
              </a:buClr>
              <a:buFont typeface="Wingdings" pitchFamily="2" charset="2"/>
              <a:buChar char="§"/>
              <a:defRPr sz="1350">
                <a:solidFill>
                  <a:srgbClr val="404A52"/>
                </a:solidFill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273844" marR="0" lvl="0" indent="-264319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pic>
        <p:nvPicPr>
          <p:cNvPr id="12" name="Image 12" descr="Digital tools_logo.png">
            <a:extLst>
              <a:ext uri="{FF2B5EF4-FFF2-40B4-BE49-F238E27FC236}">
                <a16:creationId xmlns:a16="http://schemas.microsoft.com/office/drawing/2014/main" id="{DE175BE0-4E73-DC4F-A846-6DD9DBD1B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6187439"/>
            <a:ext cx="564468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2F547-09B7-C847-AE71-8276F2F096A4}"/>
              </a:ext>
            </a:extLst>
          </p:cNvPr>
          <p:cNvGrpSpPr/>
          <p:nvPr userDrawn="1"/>
        </p:nvGrpSpPr>
        <p:grpSpPr>
          <a:xfrm rot="10800000">
            <a:off x="572198" y="304581"/>
            <a:ext cx="7999603" cy="223739"/>
            <a:chOff x="725236" y="5874329"/>
            <a:chExt cx="9064583" cy="283224"/>
          </a:xfrm>
        </p:grpSpPr>
        <p:sp>
          <p:nvSpPr>
            <p:cNvPr id="14" name="Rectangle avec un coin arrondi 13">
              <a:extLst>
                <a:ext uri="{FF2B5EF4-FFF2-40B4-BE49-F238E27FC236}">
                  <a16:creationId xmlns:a16="http://schemas.microsoft.com/office/drawing/2014/main" id="{038C89F6-6BFA-1843-87A7-8912983BB38F}"/>
                </a:ext>
              </a:extLst>
            </p:cNvPr>
            <p:cNvSpPr/>
            <p:nvPr/>
          </p:nvSpPr>
          <p:spPr>
            <a:xfrm>
              <a:off x="725236" y="5874329"/>
              <a:ext cx="900603" cy="220587"/>
            </a:xfrm>
            <a:prstGeom prst="round1Rect">
              <a:avLst>
                <a:gd name="adj" fmla="val 0"/>
              </a:avLst>
            </a:prstGeom>
            <a:solidFill>
              <a:srgbClr val="BDC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srgbClr val="47BCCA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D51D6A-886A-C24F-A02E-74B0F53E834C}"/>
                </a:ext>
              </a:extLst>
            </p:cNvPr>
            <p:cNvSpPr/>
            <p:nvPr/>
          </p:nvSpPr>
          <p:spPr>
            <a:xfrm>
              <a:off x="1625840" y="5874331"/>
              <a:ext cx="8163978" cy="2205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C952E2-9D40-9047-8D4E-8119D503EB48}"/>
                </a:ext>
              </a:extLst>
            </p:cNvPr>
            <p:cNvSpPr/>
            <p:nvPr/>
          </p:nvSpPr>
          <p:spPr>
            <a:xfrm>
              <a:off x="1625841" y="6086585"/>
              <a:ext cx="8163978" cy="70968"/>
            </a:xfrm>
            <a:prstGeom prst="rect">
              <a:avLst/>
            </a:prstGeom>
            <a:solidFill>
              <a:srgbClr val="1C4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67934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5DCB-D3FE-9648-969B-5BB4AF80F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F36-993B-E443-9338-D64937088D6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BFDE-CEDE-D84B-8F7C-CB53D9BE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8248-CB92-CC48-A1B8-1626F032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F982-0FDD-7643-9CFA-611B5BB3A4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C6464-710C-9A4B-A98D-F165DAD8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9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9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8" r:id="rId4"/>
    <p:sldLayoutId id="2147483680" r:id="rId5"/>
    <p:sldLayoutId id="2147483683" r:id="rId6"/>
    <p:sldLayoutId id="2147483685" r:id="rId7"/>
    <p:sldLayoutId id="2147483684" r:id="rId8"/>
    <p:sldLayoutId id="2147483687" r:id="rId9"/>
    <p:sldLayoutId id="2147483686" r:id="rId10"/>
    <p:sldLayoutId id="2147483689" r:id="rId11"/>
    <p:sldLayoutId id="2147483688" r:id="rId12"/>
    <p:sldLayoutId id="2147483682" r:id="rId13"/>
    <p:sldLayoutId id="2147483676" r:id="rId14"/>
    <p:sldLayoutId id="2147483690" r:id="rId15"/>
    <p:sldLayoutId id="214748367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04A5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.term@consilium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dql.lv@consilium.europa.e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ane.birzniece@consilium.europa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9UvVjVzS6K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C5956DE5-652E-AF44-983B-0B4957FDEBCF}"/>
              </a:ext>
            </a:extLst>
          </p:cNvPr>
          <p:cNvGrpSpPr>
            <a:grpSpLocks/>
          </p:cNvGrpSpPr>
          <p:nvPr/>
        </p:nvGrpSpPr>
        <p:grpSpPr bwMode="auto">
          <a:xfrm>
            <a:off x="577091" y="5269603"/>
            <a:ext cx="5277411" cy="1468492"/>
            <a:chOff x="564121" y="567928"/>
            <a:chExt cx="7421537" cy="2064845"/>
          </a:xfrm>
        </p:grpSpPr>
        <p:pic>
          <p:nvPicPr>
            <p:cNvPr id="8" name="Image 12" descr="Digital tools_logo.png">
              <a:extLst>
                <a:ext uri="{FF2B5EF4-FFF2-40B4-BE49-F238E27FC236}">
                  <a16:creationId xmlns:a16="http://schemas.microsoft.com/office/drawing/2014/main" id="{64FE394A-0B5A-414B-A305-58ADA04C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21" y="567928"/>
              <a:ext cx="94297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ous-titre 2">
              <a:extLst>
                <a:ext uri="{FF2B5EF4-FFF2-40B4-BE49-F238E27FC236}">
                  <a16:creationId xmlns:a16="http://schemas.microsoft.com/office/drawing/2014/main" id="{8DB6D4E2-30CA-C647-AB44-EAFC37DB42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32941" y="800885"/>
              <a:ext cx="6552717" cy="183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Eiropas</a:t>
              </a:r>
              <a:r>
                <a:rPr lang="en-IE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Savienības</a:t>
              </a:r>
              <a:r>
                <a:rPr lang="en-IE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Padome</a:t>
              </a:r>
              <a:endParaRPr lang="en-IE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0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Ģenerālsekretariāts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Juridiskais dienests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Tiesību aktu kvalitātes direktorāts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LT-LV sekcija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E7CE777-F625-435C-8BC7-BB0A0D95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793" y="808915"/>
            <a:ext cx="5665819" cy="1920526"/>
          </a:xfrm>
        </p:spPr>
        <p:txBody>
          <a:bodyPr/>
          <a:lstStyle/>
          <a:p>
            <a:pPr algn="ctr"/>
            <a:r>
              <a:rPr lang="lv-LV" dirty="0"/>
              <a:t>ES PADOMES </a:t>
            </a:r>
            <a:br>
              <a:rPr lang="lv-LV" dirty="0"/>
            </a:br>
            <a:r>
              <a:rPr lang="lv-LV" dirty="0"/>
              <a:t>JURISTU LINGVISTU UN DALĪBVALSTU EKSPERTU SANĀKSME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CE873-117C-4066-9533-077375A41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091" y="3398028"/>
            <a:ext cx="6220799" cy="700077"/>
          </a:xfrm>
        </p:spPr>
        <p:txBody>
          <a:bodyPr/>
          <a:lstStyle/>
          <a:p>
            <a:r>
              <a:rPr lang="lv-LV" dirty="0"/>
              <a:t>Konference «Latviešu valoda Eiropas Savienībā – savstarpējā mācīšanās un izglītošanās» </a:t>
            </a:r>
          </a:p>
          <a:p>
            <a:r>
              <a:rPr lang="lv-LV" dirty="0"/>
              <a:t>Rīga, 2024. gada 1. novembris</a:t>
            </a:r>
          </a:p>
          <a:p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B40BE-1ADE-337B-10D4-F0FE2FDF169D}"/>
              </a:ext>
            </a:extLst>
          </p:cNvPr>
          <p:cNvSpPr txBox="1"/>
          <p:nvPr/>
        </p:nvSpPr>
        <p:spPr>
          <a:xfrm>
            <a:off x="4982818" y="5920396"/>
            <a:ext cx="3432312" cy="3478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2521634" y="1142121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Autofit/>
          </a:bodyPr>
          <a:lstStyle/>
          <a:p>
            <a:pPr algn="l"/>
            <a:endParaRPr lang="en-IE" sz="3000" b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DFB60-1233-5695-F466-B5E51247DF8F}"/>
              </a:ext>
            </a:extLst>
          </p:cNvPr>
          <p:cNvSpPr txBox="1"/>
          <p:nvPr/>
        </p:nvSpPr>
        <p:spPr>
          <a:xfrm>
            <a:off x="577192" y="756291"/>
            <a:ext cx="5899022" cy="751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B5729-BCD1-4EE0-C94C-B23708C443AD}"/>
              </a:ext>
            </a:extLst>
          </p:cNvPr>
          <p:cNvSpPr txBox="1"/>
          <p:nvPr/>
        </p:nvSpPr>
        <p:spPr>
          <a:xfrm>
            <a:off x="185531" y="571188"/>
            <a:ext cx="8772938" cy="751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lv-LV" sz="2800" b="1" dirty="0">
                <a:solidFill>
                  <a:srgbClr val="1C45EF"/>
                </a:solidFill>
                <a:ea typeface="Arial" charset="0"/>
                <a:cs typeface="Arial" charset="0"/>
              </a:rPr>
              <a:t>Juristu lingvistu darba grupa (WP B.13)</a:t>
            </a:r>
            <a:endParaRPr lang="fr-BE" sz="2800" b="1" dirty="0" err="1">
              <a:solidFill>
                <a:srgbClr val="1C45EF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2994A-08A5-0FAD-D396-1E6CC351B312}"/>
              </a:ext>
            </a:extLst>
          </p:cNvPr>
          <p:cNvSpPr txBox="1"/>
          <p:nvPr/>
        </p:nvSpPr>
        <p:spPr>
          <a:xfrm>
            <a:off x="577192" y="1881809"/>
            <a:ext cx="7930704" cy="40419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71D88-86BD-3E30-7230-3DC002AC1BB0}"/>
              </a:ext>
            </a:extLst>
          </p:cNvPr>
          <p:cNvSpPr txBox="1"/>
          <p:nvPr/>
        </p:nvSpPr>
        <p:spPr>
          <a:xfrm>
            <a:off x="787781" y="1166842"/>
            <a:ext cx="78717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  <a:p>
            <a:r>
              <a:rPr lang="lv-LV" dirty="0"/>
              <a:t>Ekspertu sanāksme ir oficiāla Padomes darba grupa</a:t>
            </a:r>
          </a:p>
          <a:p>
            <a:endParaRPr lang="lv-LV" dirty="0"/>
          </a:p>
          <a:p>
            <a:r>
              <a:rPr lang="lv-LV" dirty="0"/>
              <a:t>Mērķis: galīgajā redakcijā izstrādāt tiesību akta projekta </a:t>
            </a:r>
            <a:r>
              <a:rPr lang="lv-LV" u="sng" dirty="0"/>
              <a:t>pamatvalodas versiju</a:t>
            </a:r>
          </a:p>
          <a:p>
            <a:endParaRPr lang="lv-LV" dirty="0"/>
          </a:p>
          <a:p>
            <a:r>
              <a:rPr lang="lv-LV" dirty="0"/>
              <a:t>Dalībnieki: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Padomes pārstāvji (tostarp </a:t>
            </a:r>
            <a:r>
              <a:rPr lang="lv-LV" dirty="0">
                <a:solidFill>
                  <a:srgbClr val="FF0000"/>
                </a:solidFill>
              </a:rPr>
              <a:t>dalībvalstu eksperti</a:t>
            </a:r>
            <a:r>
              <a:rPr lang="lv-LV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Eiropas Parlamenta pārstāvji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Komisijas pārstāvji </a:t>
            </a:r>
          </a:p>
          <a:p>
            <a:endParaRPr lang="lv-LV" dirty="0"/>
          </a:p>
          <a:p>
            <a:r>
              <a:rPr lang="lv-LV" dirty="0"/>
              <a:t>Pēc ekspertu sanāksmes </a:t>
            </a:r>
            <a:r>
              <a:rPr lang="lv-LV" u="sng" dirty="0"/>
              <a:t>arī pārējās valodu versijas</a:t>
            </a:r>
            <a:r>
              <a:rPr lang="lv-LV" dirty="0"/>
              <a:t> tiek sagatavotas galīgajā redakcijā</a:t>
            </a:r>
          </a:p>
          <a:p>
            <a:endParaRPr lang="lv-LV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visi tie paši labojumi, kas veikti pamatvalodas versijā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pieņemtie </a:t>
            </a:r>
            <a:r>
              <a:rPr lang="lv-LV" dirty="0">
                <a:solidFill>
                  <a:srgbClr val="FF0000"/>
                </a:solidFill>
              </a:rPr>
              <a:t>dalībvalsts eksperta(-u) ierosinājumi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76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2521634" y="1142121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>
            <a:noAutofit/>
          </a:bodyPr>
          <a:lstStyle/>
          <a:p>
            <a:pPr algn="l"/>
            <a:endParaRPr lang="en-IE" sz="3000" b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DFB60-1233-5695-F466-B5E51247DF8F}"/>
              </a:ext>
            </a:extLst>
          </p:cNvPr>
          <p:cNvSpPr txBox="1"/>
          <p:nvPr/>
        </p:nvSpPr>
        <p:spPr>
          <a:xfrm>
            <a:off x="577192" y="756291"/>
            <a:ext cx="5899022" cy="751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B5729-BCD1-4EE0-C94C-B23708C443AD}"/>
              </a:ext>
            </a:extLst>
          </p:cNvPr>
          <p:cNvSpPr txBox="1"/>
          <p:nvPr/>
        </p:nvSpPr>
        <p:spPr>
          <a:xfrm>
            <a:off x="185531" y="571188"/>
            <a:ext cx="8772938" cy="9582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lv-LV" sz="2800" b="1" dirty="0">
                <a:solidFill>
                  <a:srgbClr val="1C45EF"/>
                </a:solidFill>
                <a:ea typeface="Arial" charset="0"/>
                <a:cs typeface="Arial" charset="0"/>
              </a:rPr>
              <a:t>Ekspertu sanāksme – viens no juridiski lingvistiskās izskatīšanas posmiem</a:t>
            </a:r>
          </a:p>
          <a:p>
            <a:pPr algn="ctr"/>
            <a:endParaRPr lang="fr-BE" sz="2800" b="1" dirty="0" err="1">
              <a:solidFill>
                <a:srgbClr val="1C45EF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2994A-08A5-0FAD-D396-1E6CC351B312}"/>
              </a:ext>
            </a:extLst>
          </p:cNvPr>
          <p:cNvSpPr txBox="1"/>
          <p:nvPr/>
        </p:nvSpPr>
        <p:spPr>
          <a:xfrm>
            <a:off x="577192" y="1881809"/>
            <a:ext cx="7930704" cy="40419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71D88-86BD-3E30-7230-3DC002AC1BB0}"/>
              </a:ext>
            </a:extLst>
          </p:cNvPr>
          <p:cNvSpPr txBox="1"/>
          <p:nvPr/>
        </p:nvSpPr>
        <p:spPr>
          <a:xfrm>
            <a:off x="787781" y="1144555"/>
            <a:ext cx="7871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dirty="0"/>
          </a:p>
          <a:p>
            <a:endParaRPr lang="lv-LV" dirty="0"/>
          </a:p>
          <a:p>
            <a:r>
              <a:rPr lang="lv-LV" dirty="0"/>
              <a:t> </a:t>
            </a:r>
          </a:p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A237D-417F-A479-5CF3-88E9192E9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1" y="1714500"/>
            <a:ext cx="8619817" cy="46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B691C5-EC9D-9315-7B11-DD78A172473F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36498-02FC-5C43-19E8-638017D18BD3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F3477-4502-9888-EE02-A2A125B73E09}"/>
              </a:ext>
            </a:extLst>
          </p:cNvPr>
          <p:cNvSpPr txBox="1"/>
          <p:nvPr/>
        </p:nvSpPr>
        <p:spPr>
          <a:xfrm>
            <a:off x="8576404" y="403597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3938D-06F4-30B9-29E2-6D00143137E6}"/>
              </a:ext>
            </a:extLst>
          </p:cNvPr>
          <p:cNvSpPr txBox="1"/>
          <p:nvPr/>
        </p:nvSpPr>
        <p:spPr>
          <a:xfrm>
            <a:off x="7425559" y="1582573"/>
            <a:ext cx="1150845" cy="4669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9437A-FC06-732D-7799-4DC394AD84B8}"/>
              </a:ext>
            </a:extLst>
          </p:cNvPr>
          <p:cNvSpPr txBox="1"/>
          <p:nvPr/>
        </p:nvSpPr>
        <p:spPr>
          <a:xfrm>
            <a:off x="6558455" y="1582573"/>
            <a:ext cx="1150845" cy="9504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80E2D07-95C7-50BF-E943-A393571F6E9B}"/>
              </a:ext>
            </a:extLst>
          </p:cNvPr>
          <p:cNvSpPr txBox="1">
            <a:spLocks/>
          </p:cNvSpPr>
          <p:nvPr/>
        </p:nvSpPr>
        <p:spPr>
          <a:xfrm>
            <a:off x="4503321" y="4529593"/>
            <a:ext cx="3221745" cy="111809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rgbClr val="1C45E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lv-LV" sz="22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lv-LV" sz="2200" dirty="0">
              <a:solidFill>
                <a:schemeClr val="tx1"/>
              </a:solidFill>
            </a:endParaRPr>
          </a:p>
          <a:p>
            <a:endParaRPr lang="lv-LV" sz="2200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CAEA-A321-E2FA-F1A8-595156499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088" y="570417"/>
            <a:ext cx="7209411" cy="466643"/>
          </a:xfrm>
        </p:spPr>
        <p:txBody>
          <a:bodyPr/>
          <a:lstStyle/>
          <a:p>
            <a:r>
              <a:rPr lang="lv-LV" sz="2600" dirty="0">
                <a:solidFill>
                  <a:srgbClr val="1C45EF"/>
                </a:solidFill>
              </a:rPr>
              <a:t>JURISTU LINGVISTU SADARBĪBA </a:t>
            </a:r>
          </a:p>
          <a:p>
            <a:r>
              <a:rPr lang="lv-LV" sz="2600" dirty="0">
                <a:solidFill>
                  <a:srgbClr val="1C45EF"/>
                </a:solidFill>
              </a:rPr>
              <a:t>    AR LATVIJAS PĀRSTĀVJIEM</a:t>
            </a:r>
            <a:endParaRPr lang="fr-BE" sz="2600" dirty="0">
              <a:solidFill>
                <a:srgbClr val="1C45E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7CD2F-BC75-B7DA-E65E-9AEF2D7C97D3}"/>
              </a:ext>
            </a:extLst>
          </p:cNvPr>
          <p:cNvSpPr txBox="1"/>
          <p:nvPr/>
        </p:nvSpPr>
        <p:spPr>
          <a:xfrm>
            <a:off x="700088" y="1582572"/>
            <a:ext cx="6286500" cy="351806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6BB53-6F12-FD45-FDE7-4259A48A0C28}"/>
              </a:ext>
            </a:extLst>
          </p:cNvPr>
          <p:cNvSpPr txBox="1"/>
          <p:nvPr/>
        </p:nvSpPr>
        <p:spPr>
          <a:xfrm>
            <a:off x="443661" y="1557902"/>
            <a:ext cx="7157470" cy="465659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lv-LV" sz="1200" b="1" dirty="0">
              <a:ea typeface="Arial" charset="0"/>
              <a:cs typeface="Arial" charset="0"/>
            </a:endParaRPr>
          </a:p>
          <a:p>
            <a:pPr algn="l"/>
            <a:r>
              <a:rPr lang="lv-LV" sz="2400" b="1" dirty="0">
                <a:ea typeface="Arial" charset="0"/>
                <a:cs typeface="Arial" charset="0"/>
              </a:rPr>
              <a:t>Latviešu valodas versijas saskaņošana</a:t>
            </a:r>
          </a:p>
          <a:p>
            <a:pPr algn="l"/>
            <a:endParaRPr lang="lv-LV" sz="1000" dirty="0">
              <a:ea typeface="Arial" charset="0"/>
              <a:cs typeface="Arial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lv-LV" sz="2400" dirty="0">
                <a:ea typeface="Arial" charset="0"/>
                <a:cs typeface="Arial" charset="0"/>
              </a:rPr>
              <a:t>rakstiski</a:t>
            </a:r>
            <a:r>
              <a:rPr lang="lv-LV" sz="10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lv-LV" sz="2400" dirty="0">
                <a:ea typeface="Arial" charset="0"/>
                <a:cs typeface="Arial" charset="0"/>
              </a:rPr>
              <a:t>ekspertu sanāksme </a:t>
            </a:r>
          </a:p>
          <a:p>
            <a:pPr marL="1371600" lvl="2" indent="-457200">
              <a:buAutoNum type="arabicParenR"/>
            </a:pPr>
            <a:endParaRPr lang="lv-LV" sz="1000" dirty="0">
              <a:ea typeface="Arial" charset="0"/>
              <a:cs typeface="Arial" charset="0"/>
            </a:endParaRPr>
          </a:p>
          <a:p>
            <a:r>
              <a:rPr lang="lv-LV" sz="2400" dirty="0">
                <a:solidFill>
                  <a:srgbClr val="FF0000"/>
                </a:solidFill>
                <a:ea typeface="Arial" charset="0"/>
                <a:cs typeface="Arial" charset="0"/>
              </a:rPr>
              <a:t>Lūdzam komentārus iesniegt norādītajā termiņā!</a:t>
            </a:r>
          </a:p>
          <a:p>
            <a:pPr marL="457200" indent="-457200">
              <a:buAutoNum type="arabicParenR"/>
            </a:pPr>
            <a:endParaRPr lang="lv-LV" dirty="0">
              <a:ea typeface="Arial" charset="0"/>
              <a:cs typeface="Arial" charset="0"/>
            </a:endParaRPr>
          </a:p>
          <a:p>
            <a:r>
              <a:rPr lang="lv-LV" sz="2400" b="1" dirty="0">
                <a:ea typeface="Arial" charset="0"/>
                <a:cs typeface="Arial" charset="0"/>
              </a:rPr>
              <a:t> Kādus komentārus gaidām?</a:t>
            </a:r>
          </a:p>
          <a:p>
            <a:pPr algn="l"/>
            <a:endParaRPr lang="lv-LV" sz="1000" dirty="0">
              <a:ea typeface="Arial" charset="0"/>
              <a:cs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2400" dirty="0">
                <a:ea typeface="Arial" charset="0"/>
                <a:cs typeface="Arial" charset="0"/>
              </a:rPr>
              <a:t>nozares specifiskā terminoloģija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2400" dirty="0">
                <a:ea typeface="Arial" charset="0"/>
                <a:cs typeface="Arial" charset="0"/>
              </a:rPr>
              <a:t>atklātās kļūdas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2400" dirty="0">
                <a:ea typeface="Arial" charset="0"/>
                <a:cs typeface="Arial" charset="0"/>
              </a:rPr>
              <a:t>atbildes uz JL jautājumiem</a:t>
            </a:r>
          </a:p>
          <a:p>
            <a:pPr algn="l"/>
            <a:endParaRPr lang="lv-LV" sz="2400" b="1" dirty="0">
              <a:ea typeface="Arial" charset="0"/>
              <a:cs typeface="Arial" charset="0"/>
            </a:endParaRPr>
          </a:p>
          <a:p>
            <a:pPr algn="l"/>
            <a:r>
              <a:rPr lang="lv-LV" sz="2400" b="1" dirty="0">
                <a:ea typeface="Arial" charset="0"/>
                <a:cs typeface="Arial" charset="0"/>
              </a:rPr>
              <a:t> Priekšlikums un pamatojums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1200" b="1" dirty="0">
              <a:ea typeface="Arial" charset="0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1200" b="1" dirty="0">
              <a:ea typeface="Arial" charset="0"/>
              <a:cs typeface="Arial" charset="0"/>
            </a:endParaRPr>
          </a:p>
          <a:p>
            <a:pPr algn="l"/>
            <a:endParaRPr lang="fr-BE" sz="24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7FDEE1-71F4-C115-3192-408F82086EF9}"/>
              </a:ext>
            </a:extLst>
          </p:cNvPr>
          <p:cNvSpPr txBox="1"/>
          <p:nvPr/>
        </p:nvSpPr>
        <p:spPr>
          <a:xfrm>
            <a:off x="4114800" y="2975113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A6F59-03E6-19CB-9C15-BD5D70CC6655}"/>
              </a:ext>
            </a:extLst>
          </p:cNvPr>
          <p:cNvSpPr txBox="1"/>
          <p:nvPr/>
        </p:nvSpPr>
        <p:spPr>
          <a:xfrm>
            <a:off x="6255025" y="1921565"/>
            <a:ext cx="2334455" cy="367085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790DC-195D-8994-9937-D8F864F298A7}"/>
              </a:ext>
            </a:extLst>
          </p:cNvPr>
          <p:cNvSpPr txBox="1"/>
          <p:nvPr/>
        </p:nvSpPr>
        <p:spPr>
          <a:xfrm>
            <a:off x="5649540" y="1627355"/>
            <a:ext cx="4572000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 </a:t>
            </a:r>
          </a:p>
          <a:p>
            <a:endParaRPr lang="lv-LV" sz="900" dirty="0"/>
          </a:p>
          <a:p>
            <a:r>
              <a:rPr lang="lv-LV" dirty="0"/>
              <a:t> Pie kā vērsties saistībā ar </a:t>
            </a:r>
          </a:p>
          <a:p>
            <a:r>
              <a:rPr lang="lv-LV" dirty="0"/>
              <a:t>  latviešu valodas versiju?</a:t>
            </a:r>
          </a:p>
          <a:p>
            <a:endParaRPr lang="lv-LV" dirty="0"/>
          </a:p>
          <a:p>
            <a:endParaRPr lang="lv-LV" dirty="0"/>
          </a:p>
          <a:p>
            <a:endParaRPr lang="lv-LV" sz="800" dirty="0"/>
          </a:p>
          <a:p>
            <a:r>
              <a:rPr lang="lv-LV" dirty="0"/>
              <a:t>Padomes Tulkošanas dienests</a:t>
            </a:r>
          </a:p>
          <a:p>
            <a:endParaRPr lang="lv-LV" sz="1000" dirty="0"/>
          </a:p>
          <a:p>
            <a:r>
              <a:rPr lang="en-US" dirty="0">
                <a:hlinkClick r:id="rId3"/>
              </a:rPr>
              <a:t>lv.term@consilium.europa.eu</a:t>
            </a:r>
            <a:r>
              <a:rPr lang="lv-LV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  <a:p>
            <a:endParaRPr lang="en-US" sz="1200" dirty="0"/>
          </a:p>
          <a:p>
            <a:r>
              <a:rPr lang="en-US" dirty="0" err="1"/>
              <a:t>konkrētais</a:t>
            </a:r>
            <a:r>
              <a:rPr lang="en-US" dirty="0"/>
              <a:t> jurists </a:t>
            </a:r>
            <a:r>
              <a:rPr lang="en-US" dirty="0" err="1"/>
              <a:t>lingvists</a:t>
            </a:r>
            <a:r>
              <a:rPr lang="en-US" dirty="0"/>
              <a:t> </a:t>
            </a:r>
            <a:r>
              <a:rPr lang="en-US" dirty="0" err="1"/>
              <a:t>vai</a:t>
            </a:r>
            <a:endParaRPr lang="en-US" dirty="0"/>
          </a:p>
          <a:p>
            <a:r>
              <a:rPr lang="en-US" dirty="0">
                <a:hlinkClick r:id="rId4"/>
              </a:rPr>
              <a:t>dql.lv@consilium.europa.eu</a:t>
            </a:r>
            <a:r>
              <a:rPr lang="lv-LV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F02047A-B136-41F3-79B5-1E26A9112770}"/>
              </a:ext>
            </a:extLst>
          </p:cNvPr>
          <p:cNvSpPr/>
          <p:nvPr/>
        </p:nvSpPr>
        <p:spPr>
          <a:xfrm>
            <a:off x="5193997" y="2078249"/>
            <a:ext cx="483705" cy="308775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60000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6EBC7F1-4084-D1B9-A1AE-16B81B13300F}"/>
              </a:ext>
            </a:extLst>
          </p:cNvPr>
          <p:cNvSpPr/>
          <p:nvPr/>
        </p:nvSpPr>
        <p:spPr>
          <a:xfrm>
            <a:off x="5222157" y="5367130"/>
            <a:ext cx="427383" cy="47707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6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E664BE-8CE0-4910-1D09-50A6F2151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40" y="88738"/>
            <a:ext cx="4731025" cy="6680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759E4-CEBC-C8CC-C0A7-81B2291986B9}"/>
              </a:ext>
            </a:extLst>
          </p:cNvPr>
          <p:cNvSpPr txBox="1"/>
          <p:nvPr/>
        </p:nvSpPr>
        <p:spPr>
          <a:xfrm>
            <a:off x="621996" y="251791"/>
            <a:ext cx="8230455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E9FBB-1AB3-E342-807C-BD9C8BBDF43C}"/>
              </a:ext>
            </a:extLst>
          </p:cNvPr>
          <p:cNvSpPr txBox="1"/>
          <p:nvPr/>
        </p:nvSpPr>
        <p:spPr>
          <a:xfrm>
            <a:off x="621996" y="251791"/>
            <a:ext cx="8111187" cy="4378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4A517-1AC1-1B16-5846-2B59977697EA}"/>
              </a:ext>
            </a:extLst>
          </p:cNvPr>
          <p:cNvSpPr txBox="1"/>
          <p:nvPr/>
        </p:nvSpPr>
        <p:spPr>
          <a:xfrm>
            <a:off x="5149724" y="232489"/>
            <a:ext cx="3865414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lv-LV" sz="2800" b="1" dirty="0">
                <a:solidFill>
                  <a:srgbClr val="1C45EF"/>
                </a:solidFill>
                <a:latin typeface="Arial" charset="0"/>
                <a:ea typeface="Arial" charset="0"/>
                <a:cs typeface="Arial" charset="0"/>
              </a:rPr>
              <a:t>Pieejamās tiesību akta </a:t>
            </a:r>
          </a:p>
          <a:p>
            <a:pPr algn="ctr"/>
            <a:r>
              <a:rPr lang="lv-LV" sz="2800" b="1" dirty="0">
                <a:solidFill>
                  <a:srgbClr val="1C45EF"/>
                </a:solidFill>
                <a:latin typeface="Arial" charset="0"/>
                <a:ea typeface="Arial" charset="0"/>
                <a:cs typeface="Arial" charset="0"/>
              </a:rPr>
              <a:t>latviešu valodas </a:t>
            </a:r>
          </a:p>
          <a:p>
            <a:pPr algn="ctr"/>
            <a:r>
              <a:rPr lang="lv-LV" sz="2800" b="1" dirty="0">
                <a:solidFill>
                  <a:srgbClr val="1C45EF"/>
                </a:solidFill>
                <a:latin typeface="Arial" charset="0"/>
                <a:ea typeface="Arial" charset="0"/>
                <a:cs typeface="Arial" charset="0"/>
              </a:rPr>
              <a:t>versijas </a:t>
            </a:r>
            <a:endParaRPr lang="fr-BE" sz="28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660615-2934-854F-8F46-2BDDC4C40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374" y="3970620"/>
            <a:ext cx="6386542" cy="419840"/>
          </a:xfrm>
        </p:spPr>
        <p:txBody>
          <a:bodyPr/>
          <a:lstStyle/>
          <a:p>
            <a:r>
              <a:rPr lang="lv-LV" sz="2400" dirty="0"/>
              <a:t>Paldies par uzmanību</a:t>
            </a:r>
            <a:r>
              <a:rPr lang="en-IE" sz="2400" dirty="0"/>
              <a:t>!</a:t>
            </a:r>
            <a:endParaRPr lang="lv-LV" sz="2400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D411E-0136-3142-A7D5-55407A2DA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4297" y="5471292"/>
            <a:ext cx="4228607" cy="192246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lv-LV" sz="1400" b="1" dirty="0">
                <a:solidFill>
                  <a:srgbClr val="1C45EF"/>
                </a:solidFill>
              </a:rPr>
              <a:t>Zane Birzniece</a:t>
            </a:r>
          </a:p>
          <a:p>
            <a:pPr lvl="0">
              <a:lnSpc>
                <a:spcPct val="100000"/>
              </a:lnSpc>
            </a:pPr>
            <a:r>
              <a:rPr lang="lv-LV" sz="1400" dirty="0">
                <a:hlinkClick r:id="rId3"/>
              </a:rPr>
              <a:t>zane.birzniece@consilium.europa.eu</a:t>
            </a:r>
            <a:r>
              <a:rPr lang="lv-LV" sz="1400" dirty="0"/>
              <a:t> </a:t>
            </a:r>
            <a:endParaRPr lang="en-IE" sz="1400" dirty="0"/>
          </a:p>
          <a:p>
            <a:pPr lvl="0">
              <a:lnSpc>
                <a:spcPct val="100000"/>
              </a:lnSpc>
            </a:pPr>
            <a:r>
              <a:rPr lang="en-IE" sz="1400" dirty="0"/>
              <a:t>www.consilium.europa.eu</a:t>
            </a:r>
          </a:p>
          <a:p>
            <a:endParaRPr lang="en-I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484D62-F288-4E78-BB56-349009F4F098}"/>
              </a:ext>
            </a:extLst>
          </p:cNvPr>
          <p:cNvGrpSpPr>
            <a:grpSpLocks/>
          </p:cNvGrpSpPr>
          <p:nvPr/>
        </p:nvGrpSpPr>
        <p:grpSpPr bwMode="auto">
          <a:xfrm>
            <a:off x="577091" y="5269603"/>
            <a:ext cx="5330145" cy="1536585"/>
            <a:chOff x="564121" y="567928"/>
            <a:chExt cx="7495692" cy="2160592"/>
          </a:xfrm>
        </p:grpSpPr>
        <p:pic>
          <p:nvPicPr>
            <p:cNvPr id="9" name="Image 12" descr="Digital tools_logo.png">
              <a:extLst>
                <a:ext uri="{FF2B5EF4-FFF2-40B4-BE49-F238E27FC236}">
                  <a16:creationId xmlns:a16="http://schemas.microsoft.com/office/drawing/2014/main" id="{5E4A4E5D-4363-4E6B-B392-194140949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21" y="567928"/>
              <a:ext cx="94297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ous-titre 2">
              <a:extLst>
                <a:ext uri="{FF2B5EF4-FFF2-40B4-BE49-F238E27FC236}">
                  <a16:creationId xmlns:a16="http://schemas.microsoft.com/office/drawing/2014/main" id="{6F90B795-1A3D-4BFD-8347-03136EA312B3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507096" y="896632"/>
              <a:ext cx="6552717" cy="183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Eiropas</a:t>
              </a:r>
              <a:r>
                <a:rPr lang="en-IE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Savienības</a:t>
              </a:r>
              <a:r>
                <a:rPr lang="en-IE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Padome</a:t>
              </a:r>
              <a:endParaRPr lang="en-IE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0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Ģenerālsekretariāts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Juridiskais dienests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Tiesību aktu kvalitātes direktorāts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lv-LV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LT-LV sekcija</a:t>
              </a:r>
              <a:endParaRPr lang="en-IE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7AE24D9-9073-43A0-97B0-5BD1857D6F0C}"/>
              </a:ext>
            </a:extLst>
          </p:cNvPr>
          <p:cNvSpPr txBox="1">
            <a:spLocks/>
          </p:cNvSpPr>
          <p:nvPr/>
        </p:nvSpPr>
        <p:spPr>
          <a:xfrm>
            <a:off x="384164" y="1506537"/>
            <a:ext cx="6386542" cy="159421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300" b="1" kern="1200">
                <a:solidFill>
                  <a:srgbClr val="1C45EF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A8EAA-9703-BF76-0BC5-2B284A18949D}"/>
              </a:ext>
            </a:extLst>
          </p:cNvPr>
          <p:cNvSpPr txBox="1"/>
          <p:nvPr/>
        </p:nvSpPr>
        <p:spPr>
          <a:xfrm>
            <a:off x="1247635" y="18022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99475-DB1F-AE95-4E69-A4216622D906}"/>
              </a:ext>
            </a:extLst>
          </p:cNvPr>
          <p:cNvSpPr txBox="1"/>
          <p:nvPr/>
        </p:nvSpPr>
        <p:spPr>
          <a:xfrm>
            <a:off x="638035" y="1986498"/>
            <a:ext cx="5546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5"/>
              </a:rPr>
              <a:t>https://www.youtube.com/watch?v=9UvVjVzS6KM</a:t>
            </a:r>
            <a:endParaRPr lang="lv-LV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CEB8E-7AA6-48B4-6B68-8D4670BEC0A4}"/>
              </a:ext>
            </a:extLst>
          </p:cNvPr>
          <p:cNvSpPr txBox="1"/>
          <p:nvPr/>
        </p:nvSpPr>
        <p:spPr>
          <a:xfrm>
            <a:off x="1378226" y="11131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E45B7-8066-60F5-98EF-DA6982C5ABDF}"/>
              </a:ext>
            </a:extLst>
          </p:cNvPr>
          <p:cNvSpPr txBox="1"/>
          <p:nvPr/>
        </p:nvSpPr>
        <p:spPr>
          <a:xfrm>
            <a:off x="638035" y="1113183"/>
            <a:ext cx="541289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fr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4BA7D-F471-DBEA-CD48-1427F762DB65}"/>
              </a:ext>
            </a:extLst>
          </p:cNvPr>
          <p:cNvSpPr txBox="1"/>
          <p:nvPr/>
        </p:nvSpPr>
        <p:spPr>
          <a:xfrm>
            <a:off x="638035" y="1460602"/>
            <a:ext cx="5412892" cy="6614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lv-LV" sz="2000" b="1" dirty="0">
                <a:solidFill>
                  <a:srgbClr val="1C45EF"/>
                </a:solidFill>
                <a:latin typeface="Arial" charset="0"/>
                <a:ea typeface="Arial" charset="0"/>
                <a:cs typeface="Arial" charset="0"/>
              </a:rPr>
              <a:t>Diena jurista lingvista dzīvē:</a:t>
            </a:r>
            <a:endParaRPr lang="fr-BE" sz="2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defRPr sz="4000" b="1" dirty="0" err="1" smtClean="0">
            <a:solidFill>
              <a:srgbClr val="1C45E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v3 _sample" id="{AAA16727-62D9-DC44-BDDD-7D0F26403ACE}" vid="{8F3E3A5B-8705-0840-ADF4-E3DD71A7B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EC0DDD92-691B-480E-91C0-7CCDFAF7B39E}"/>
</file>

<file path=customXml/itemProps2.xml><?xml version="1.0" encoding="utf-8"?>
<ds:datastoreItem xmlns:ds="http://schemas.openxmlformats.org/officeDocument/2006/customXml" ds:itemID="{D507FB3F-FE7F-403A-AB2C-EC8D05ED4925}"/>
</file>

<file path=customXml/itemProps3.xml><?xml version="1.0" encoding="utf-8"?>
<ds:datastoreItem xmlns:ds="http://schemas.openxmlformats.org/officeDocument/2006/customXml" ds:itemID="{AB6CC00E-82DA-4016-9592-1E08B632971E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5860</TotalTime>
  <Words>259</Words>
  <Application>Microsoft Office PowerPoint</Application>
  <PresentationFormat>On-screen Show (4:3)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Wingdings</vt:lpstr>
      <vt:lpstr>Office Theme</vt:lpstr>
      <vt:lpstr>ES PADOMES  JURISTU LINGVISTU UN DALĪBVALSTU EKSPERTU SANĀKSME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Secretariat of European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title lorem ipsum</dc:title>
  <dc:creator>SANCHEZ MARTINEZ Jose</dc:creator>
  <cp:lastModifiedBy>Zane Birzniece</cp:lastModifiedBy>
  <cp:revision>118</cp:revision>
  <cp:lastPrinted>2024-10-24T14:27:50Z</cp:lastPrinted>
  <dcterms:created xsi:type="dcterms:W3CDTF">2020-03-24T15:57:55Z</dcterms:created>
  <dcterms:modified xsi:type="dcterms:W3CDTF">2024-10-25T10:30:15Z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df41d6-74a9-4a97-809c-213cd32520cc_Enabled">
    <vt:lpwstr>true</vt:lpwstr>
  </property>
  <property fmtid="{D5CDD505-2E9C-101B-9397-08002B2CF9AE}" pid="3" name="MSIP_Label_b1df41d6-74a9-4a97-809c-213cd32520cc_SetDate">
    <vt:lpwstr>2023-01-09T10:34:25Z</vt:lpwstr>
  </property>
  <property fmtid="{D5CDD505-2E9C-101B-9397-08002B2CF9AE}" pid="4" name="MSIP_Label_b1df41d6-74a9-4a97-809c-213cd32520cc_Method">
    <vt:lpwstr>Standard</vt:lpwstr>
  </property>
  <property fmtid="{D5CDD505-2E9C-101B-9397-08002B2CF9AE}" pid="5" name="MSIP_Label_b1df41d6-74a9-4a97-809c-213cd32520cc_Name">
    <vt:lpwstr>GSCEU - NON PUBLIC Label</vt:lpwstr>
  </property>
  <property fmtid="{D5CDD505-2E9C-101B-9397-08002B2CF9AE}" pid="6" name="MSIP_Label_b1df41d6-74a9-4a97-809c-213cd32520cc_SiteId">
    <vt:lpwstr>03ad1c97-0a4d-4e82-8f93-27291a6a0767</vt:lpwstr>
  </property>
  <property fmtid="{D5CDD505-2E9C-101B-9397-08002B2CF9AE}" pid="7" name="MSIP_Label_b1df41d6-74a9-4a97-809c-213cd32520cc_ActionId">
    <vt:lpwstr>57cbd106-df64-43fd-b592-5d12de2471e9</vt:lpwstr>
  </property>
  <property fmtid="{D5CDD505-2E9C-101B-9397-08002B2CF9AE}" pid="8" name="MSIP_Label_b1df41d6-74a9-4a97-809c-213cd32520cc_ContentBits">
    <vt:lpwstr>0</vt:lpwstr>
  </property>
  <property fmtid="{D5CDD505-2E9C-101B-9397-08002B2CF9AE}" pid="9" name="ContentTypeId">
    <vt:lpwstr>0x010100541D6704663FD9458F4BF149505D8835</vt:lpwstr>
  </property>
</Properties>
</file>