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664" autoAdjust="0"/>
    <p:restoredTop sz="94660" autoAdjust="0"/>
  </p:normalViewPr>
  <p:slideViewPr>
    <p:cSldViewPr snapToGrid="0">
      <p:cViewPr>
        <p:scale>
          <a:sx n="78" d="100"/>
          <a:sy n="78" d="100"/>
        </p:scale>
        <p:origin x="-96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87F93-BE93-4FB8-B655-BE4FFBE3350E}" type="datetimeFigureOut">
              <a:rPr lang="en-GB" smtClean="0"/>
              <a:t>25/10/2016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51219"/>
            <a:ext cx="548640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71800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377317"/>
            <a:ext cx="2971800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6E9C1-BC17-4E00-8514-5894D219C0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168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6E9C1-BC17-4E00-8514-5894D219C01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053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D162021-B1F8-4F62-A986-A775967522DD}" type="datetimeFigureOut">
              <a:rPr lang="en-GB" smtClean="0"/>
              <a:t>25/10/2016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ECC10E4-CED6-42FE-9F9F-7F5FE8ABBDD0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744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62021-B1F8-4F62-A986-A775967522DD}" type="datetimeFigureOut">
              <a:rPr lang="en-GB" smtClean="0"/>
              <a:t>25/10/2016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10E4-CED6-42FE-9F9F-7F5FE8ABBD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242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62021-B1F8-4F62-A986-A775967522DD}" type="datetimeFigureOut">
              <a:rPr lang="en-GB" smtClean="0"/>
              <a:t>25/10/2016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10E4-CED6-42FE-9F9F-7F5FE8ABBD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522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62021-B1F8-4F62-A986-A775967522DD}" type="datetimeFigureOut">
              <a:rPr lang="en-GB" smtClean="0"/>
              <a:t>25/10/2016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10E4-CED6-42FE-9F9F-7F5FE8ABBDD0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780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62021-B1F8-4F62-A986-A775967522DD}" type="datetimeFigureOut">
              <a:rPr lang="en-GB" smtClean="0"/>
              <a:t>25/10/2016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10E4-CED6-42FE-9F9F-7F5FE8ABBDD0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174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62021-B1F8-4F62-A986-A775967522DD}" type="datetimeFigureOut">
              <a:rPr lang="en-GB" smtClean="0"/>
              <a:t>25/10/2016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10E4-CED6-42FE-9F9F-7F5FE8ABBD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03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62021-B1F8-4F62-A986-A775967522DD}" type="datetimeFigureOut">
              <a:rPr lang="en-GB" smtClean="0"/>
              <a:t>25/10/2016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10E4-CED6-42FE-9F9F-7F5FE8ABBDD0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083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62021-B1F8-4F62-A986-A775967522DD}" type="datetimeFigureOut">
              <a:rPr lang="en-GB" smtClean="0"/>
              <a:t>25/10/2016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10E4-CED6-42FE-9F9F-7F5FE8ABBDD0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176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62021-B1F8-4F62-A986-A775967522DD}" type="datetimeFigureOut">
              <a:rPr lang="en-GB" smtClean="0"/>
              <a:t>25/10/2016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10E4-CED6-42FE-9F9F-7F5FE8ABBDD0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75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62021-B1F8-4F62-A986-A775967522DD}" type="datetimeFigureOut">
              <a:rPr lang="en-GB" smtClean="0"/>
              <a:t>25/10/2016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10E4-CED6-42FE-9F9F-7F5FE8ABBDD0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604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62021-B1F8-4F62-A986-A775967522DD}" type="datetimeFigureOut">
              <a:rPr lang="en-GB" smtClean="0"/>
              <a:t>25/10/2016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10E4-CED6-42FE-9F9F-7F5FE8ABBD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55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62021-B1F8-4F62-A986-A775967522DD}" type="datetimeFigureOut">
              <a:rPr lang="en-GB" smtClean="0"/>
              <a:t>25/10/2016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10E4-CED6-42FE-9F9F-7F5FE8ABBDD0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708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62021-B1F8-4F62-A986-A775967522DD}" type="datetimeFigureOut">
              <a:rPr lang="en-GB" smtClean="0"/>
              <a:t>25/10/2016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10E4-CED6-42FE-9F9F-7F5FE8ABBD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481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62021-B1F8-4F62-A986-A775967522DD}" type="datetimeFigureOut">
              <a:rPr lang="en-GB" smtClean="0"/>
              <a:t>25/10/2016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10E4-CED6-42FE-9F9F-7F5FE8ABBDD0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801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62021-B1F8-4F62-A986-A775967522DD}" type="datetimeFigureOut">
              <a:rPr lang="en-GB" smtClean="0"/>
              <a:t>25/10/2016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10E4-CED6-42FE-9F9F-7F5FE8ABBDD0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702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62021-B1F8-4F62-A986-A775967522DD}" type="datetimeFigureOut">
              <a:rPr lang="en-GB" smtClean="0"/>
              <a:t>25/10/2016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10E4-CED6-42FE-9F9F-7F5FE8ABBD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489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62021-B1F8-4F62-A986-A775967522DD}" type="datetimeFigureOut">
              <a:rPr lang="en-GB" smtClean="0"/>
              <a:t>25/10/2016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10E4-CED6-42FE-9F9F-7F5FE8ABBD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291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62021-B1F8-4F62-A986-A775967522DD}" type="datetimeFigureOut">
              <a:rPr lang="en-GB" smtClean="0"/>
              <a:t>25/10/2016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10E4-CED6-42FE-9F9F-7F5FE8ABBDD0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39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D162021-B1F8-4F62-A986-A775967522DD}" type="datetimeFigureOut">
              <a:rPr lang="en-GB" smtClean="0"/>
              <a:t>25/10/2016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ECC10E4-CED6-42FE-9F9F-7F5FE8ABBD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337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92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  <p:sldLayoutId id="2147483791" r:id="rId18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lv-LV" dirty="0" smtClean="0">
                <a:latin typeface="Baskerville Old Face" panose="02020602080505020303" pitchFamily="18" charset="0"/>
              </a:rPr>
              <a:t>Tulkošanas resursi EP</a:t>
            </a:r>
            <a:endParaRPr lang="en-GB" dirty="0">
              <a:latin typeface="Baskerville Old Face" panose="02020602080505020303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endParaRPr lang="lv-LV" dirty="0" smtClean="0"/>
          </a:p>
          <a:p>
            <a:endParaRPr lang="lv-LV" dirty="0"/>
          </a:p>
          <a:p>
            <a:endParaRPr lang="lv-LV" dirty="0" smtClean="0"/>
          </a:p>
          <a:p>
            <a:pPr algn="r"/>
            <a:r>
              <a:rPr lang="lv-LV" sz="2900" dirty="0" smtClean="0">
                <a:latin typeface="Baskerville Old Face" panose="02020602080505020303" pitchFamily="18" charset="0"/>
              </a:rPr>
              <a:t>Ilze </a:t>
            </a:r>
            <a:r>
              <a:rPr lang="lv-LV" sz="2900" dirty="0" err="1" smtClean="0">
                <a:latin typeface="Baskerville Old Face" panose="02020602080505020303" pitchFamily="18" charset="0"/>
              </a:rPr>
              <a:t>Dika</a:t>
            </a:r>
            <a:r>
              <a:rPr lang="lv-LV" sz="2900" dirty="0" smtClean="0">
                <a:latin typeface="Baskerville Old Face" panose="02020602080505020303" pitchFamily="18" charset="0"/>
              </a:rPr>
              <a:t>,</a:t>
            </a:r>
          </a:p>
          <a:p>
            <a:pPr algn="r"/>
            <a:r>
              <a:rPr lang="lv-LV" sz="2300" dirty="0" smtClean="0">
                <a:latin typeface="Baskerville Old Face" panose="02020602080505020303" pitchFamily="18" charset="0"/>
              </a:rPr>
              <a:t>Latviešu nodaļas kvalitātes koordinatore</a:t>
            </a:r>
            <a:endParaRPr lang="lv-LV" sz="2300" dirty="0">
              <a:latin typeface="Baskerville Old Face" panose="02020602080505020303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974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Cilvēkresursi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Nodaļas vadītājs, kvalitātes koordinators</a:t>
            </a:r>
          </a:p>
          <a:p>
            <a:r>
              <a:rPr lang="lv-LV" dirty="0" smtClean="0"/>
              <a:t>26 tulkotāji un 10 tulkošanas asistenti</a:t>
            </a:r>
          </a:p>
          <a:p>
            <a:r>
              <a:rPr lang="lv-LV" dirty="0" smtClean="0"/>
              <a:t>6-8 stažieri gadā</a:t>
            </a:r>
          </a:p>
          <a:p>
            <a:r>
              <a:rPr lang="lv-LV" dirty="0" smtClean="0"/>
              <a:t>ārpakalpojumu sniedzējs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12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Ārpakalpojumu sniedzējs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>
                <a:latin typeface="Baskerville Old Face" panose="02020602080505020303" pitchFamily="18" charset="0"/>
              </a:rPr>
              <a:t>Katra valodas nodaļa vienlaikus sadarbojas ar 1 tulkošanas uzņēmumu</a:t>
            </a:r>
          </a:p>
          <a:p>
            <a:r>
              <a:rPr lang="lv-LV" dirty="0" smtClean="0">
                <a:latin typeface="Baskerville Old Face" panose="02020602080505020303" pitchFamily="18" charset="0"/>
              </a:rPr>
              <a:t>Zem EP līguma ir arī Revīzijas palāta un abas komitejas</a:t>
            </a:r>
          </a:p>
          <a:p>
            <a:r>
              <a:rPr lang="lv-LV" dirty="0" smtClean="0">
                <a:latin typeface="Baskerville Old Face" panose="02020602080505020303" pitchFamily="18" charset="0"/>
              </a:rPr>
              <a:t>EP Latviešu nodaļai ārpakalpojuma sniedzējs tulko 25-30% dokumentu</a:t>
            </a:r>
          </a:p>
          <a:p>
            <a:r>
              <a:rPr lang="lv-LV" dirty="0" err="1" smtClean="0">
                <a:latin typeface="Baskerville Old Face" panose="02020602080505020303" pitchFamily="18" charset="0"/>
              </a:rPr>
              <a:t>Priekštulkojums</a:t>
            </a:r>
            <a:r>
              <a:rPr lang="lv-LV" dirty="0" smtClean="0">
                <a:latin typeface="Baskerville Old Face" panose="02020602080505020303" pitchFamily="18" charset="0"/>
              </a:rPr>
              <a:t> tiek ņemts vērā lpp. aprēķināšanai gan mums, gan viņiem</a:t>
            </a:r>
            <a:endParaRPr lang="en-GB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90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600" dirty="0" smtClean="0">
                <a:latin typeface="Baskerville Old Face" panose="02020602080505020303" pitchFamily="18" charset="0"/>
              </a:rPr>
              <a:t>Resursi</a:t>
            </a:r>
            <a:endParaRPr lang="en-GB" sz="3600" dirty="0">
              <a:latin typeface="Baskerville Old Face" panose="02020602080505020303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u="sng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Tehniskie</a:t>
            </a:r>
            <a:endParaRPr lang="en-GB" u="sng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lv-LV" dirty="0" smtClean="0">
                <a:latin typeface="Baskerville Old Face" panose="02020602080505020303" pitchFamily="18" charset="0"/>
              </a:rPr>
              <a:t>CAT rīki</a:t>
            </a:r>
          </a:p>
          <a:p>
            <a:r>
              <a:rPr lang="lv-LV" dirty="0" smtClean="0">
                <a:latin typeface="Baskerville Old Face" panose="02020602080505020303" pitchFamily="18" charset="0"/>
              </a:rPr>
              <a:t>Terminoloģijas datubāzes</a:t>
            </a:r>
          </a:p>
          <a:p>
            <a:r>
              <a:rPr lang="lv-LV" dirty="0" smtClean="0">
                <a:latin typeface="Baskerville Old Face" panose="02020602080505020303" pitchFamily="18" charset="0"/>
              </a:rPr>
              <a:t>Darbplūsmas pārvaldības rīki</a:t>
            </a:r>
          </a:p>
          <a:p>
            <a:r>
              <a:rPr lang="lv-LV" dirty="0" smtClean="0">
                <a:latin typeface="Baskerville Old Face" panose="02020602080505020303" pitchFamily="18" charset="0"/>
              </a:rPr>
              <a:t>Informācijas pārvaldības rīki</a:t>
            </a:r>
          </a:p>
          <a:p>
            <a:r>
              <a:rPr lang="lv-LV" i="1" dirty="0" err="1" smtClean="0">
                <a:latin typeface="Baskerville Old Face" panose="02020602080505020303" pitchFamily="18" charset="0"/>
              </a:rPr>
              <a:t>Mašīntulkošana</a:t>
            </a:r>
            <a:endParaRPr lang="en-GB" i="1" dirty="0">
              <a:latin typeface="Baskerville Old Face" panose="02020602080505020303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lv-LV" u="sng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Cilvēkresursi</a:t>
            </a:r>
            <a:endParaRPr lang="en-GB" u="sng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lv-LV" dirty="0" smtClean="0">
                <a:latin typeface="Baskerville Old Face" panose="02020602080505020303" pitchFamily="18" charset="0"/>
              </a:rPr>
              <a:t>Nodaļas darbinieki</a:t>
            </a:r>
          </a:p>
          <a:p>
            <a:r>
              <a:rPr lang="lv-LV" dirty="0" smtClean="0">
                <a:latin typeface="Baskerville Old Face" panose="02020602080505020303" pitchFamily="18" charset="0"/>
              </a:rPr>
              <a:t>Stažieri</a:t>
            </a:r>
          </a:p>
          <a:p>
            <a:r>
              <a:rPr lang="lv-LV" dirty="0" smtClean="0">
                <a:latin typeface="Baskerville Old Face" panose="02020602080505020303" pitchFamily="18" charset="0"/>
              </a:rPr>
              <a:t>Ārpakalpojumu sniedzējs</a:t>
            </a:r>
            <a:endParaRPr lang="en-GB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71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>
                <a:latin typeface="Baskerville Old Face" panose="02020602080505020303" pitchFamily="18" charset="0"/>
              </a:rPr>
              <a:t>CAT rīki</a:t>
            </a:r>
            <a:endParaRPr lang="en-GB" dirty="0">
              <a:latin typeface="Baskerville Old Face" panose="02020602080505020303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303059" y="982131"/>
            <a:ext cx="6585075" cy="4893735"/>
          </a:xfrm>
        </p:spPr>
        <p:txBody>
          <a:bodyPr/>
          <a:lstStyle/>
          <a:p>
            <a:r>
              <a:rPr lang="lv-LV" dirty="0" smtClean="0"/>
              <a:t>+ Lieto visas iestādes (savietojamība)</a:t>
            </a:r>
          </a:p>
          <a:p>
            <a:r>
              <a:rPr lang="lv-LV" dirty="0" smtClean="0"/>
              <a:t>+ Mūsdienīgs, atbalsta visus datņu formātus</a:t>
            </a:r>
          </a:p>
          <a:p>
            <a:r>
              <a:rPr lang="lv-LV" dirty="0" smtClean="0"/>
              <a:t>- Grūti izmantojams </a:t>
            </a:r>
            <a:r>
              <a:rPr lang="lv-LV" dirty="0" err="1" smtClean="0"/>
              <a:t>divsleju</a:t>
            </a:r>
            <a:r>
              <a:rPr lang="lv-LV" dirty="0" smtClean="0"/>
              <a:t> dokumentu tulkošanai</a:t>
            </a:r>
          </a:p>
          <a:p>
            <a:r>
              <a:rPr lang="lv-LV" dirty="0" smtClean="0"/>
              <a:t>- Sarežģīti sadalīt un pārdalīt dokumentu vairākiem tulkotājiem, kad darbs jau sākts</a:t>
            </a:r>
          </a:p>
          <a:p>
            <a:r>
              <a:rPr lang="lv-LV" dirty="0" smtClean="0"/>
              <a:t>- Sarežģīta versiju pārvaldība</a:t>
            </a:r>
          </a:p>
          <a:p>
            <a:r>
              <a:rPr lang="lv-LV" i="1" dirty="0" smtClean="0"/>
              <a:t>Ne pārāk piemērots Parlamenta </a:t>
            </a:r>
            <a:r>
              <a:rPr lang="lv-LV" i="1" dirty="0" err="1" smtClean="0"/>
              <a:t>standartdokumentiem</a:t>
            </a:r>
            <a:r>
              <a:rPr lang="lv-LV" i="1" dirty="0" smtClean="0"/>
              <a:t> un procedūrām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lv-LV" sz="2400" dirty="0" smtClean="0">
                <a:latin typeface="Baskerville Old Face" panose="02020602080505020303" pitchFamily="18" charset="0"/>
              </a:rPr>
              <a:t>SDL STUDIO</a:t>
            </a:r>
            <a:endParaRPr lang="en-GB" sz="24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01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>
                <a:latin typeface="Baskerville Old Face" panose="02020602080505020303" pitchFamily="18" charset="0"/>
              </a:rPr>
              <a:t>CAT rīki</a:t>
            </a:r>
            <a:endParaRPr lang="en-GB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Parlamenta paša veidots rīks</a:t>
            </a:r>
          </a:p>
          <a:p>
            <a:r>
              <a:rPr lang="lv-LV" dirty="0" smtClean="0"/>
              <a:t>Daļa no e-Parlamenta (atteikšanās no pielikumiem, pāreja uz </a:t>
            </a:r>
            <a:r>
              <a:rPr lang="lv-LV" dirty="0" err="1" smtClean="0"/>
              <a:t>xml</a:t>
            </a:r>
            <a:r>
              <a:rPr lang="lv-LV" dirty="0" smtClean="0"/>
              <a:t>)</a:t>
            </a:r>
          </a:p>
          <a:p>
            <a:r>
              <a:rPr lang="lv-LV" dirty="0" smtClean="0"/>
              <a:t>Vienlaikus dokumentā var strādāt vairāki tulkotāji</a:t>
            </a:r>
          </a:p>
          <a:p>
            <a:r>
              <a:rPr lang="lv-LV" dirty="0" smtClean="0"/>
              <a:t>Darbs notiek vidē, kurā dokuments sagatavots un tiks publicēts</a:t>
            </a:r>
          </a:p>
          <a:p>
            <a:r>
              <a:rPr lang="lv-LV" dirty="0" smtClean="0"/>
              <a:t>Sarežģīta versiju pārvaldība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lv-LV" sz="3600" dirty="0" smtClean="0">
                <a:latin typeface="Baskerville Old Face" panose="02020602080505020303" pitchFamily="18" charset="0"/>
              </a:rPr>
              <a:t>CAT4TRAD</a:t>
            </a:r>
            <a:endParaRPr lang="en-GB" sz="36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56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32" y="197224"/>
            <a:ext cx="12080200" cy="666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30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600" y="770965"/>
            <a:ext cx="7703672" cy="539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5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05" y="497541"/>
            <a:ext cx="11149853" cy="574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65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 smtClean="0">
                <a:latin typeface="Baskerville Old Face" panose="02020602080505020303" pitchFamily="18" charset="0"/>
              </a:rPr>
              <a:t>Informācijas pārvaldības rīki</a:t>
            </a:r>
            <a:endParaRPr lang="en-GB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lv-LV" dirty="0" err="1" smtClean="0">
                <a:latin typeface="Baskerville Old Face" panose="02020602080505020303" pitchFamily="18" charset="0"/>
              </a:rPr>
              <a:t>Elise</a:t>
            </a:r>
            <a:r>
              <a:rPr lang="lv-LV" dirty="0" smtClean="0">
                <a:latin typeface="Baskerville Old Face" panose="02020602080505020303" pitchFamily="18" charset="0"/>
              </a:rPr>
              <a:t> (iespēja iestādēm nodot informāciju saistībā ar COD procedūru)</a:t>
            </a:r>
          </a:p>
          <a:p>
            <a:r>
              <a:rPr lang="lv-LV" dirty="0" smtClean="0">
                <a:latin typeface="Baskerville Old Face" panose="02020602080505020303" pitchFamily="18" charset="0"/>
              </a:rPr>
              <a:t>Komisijas veidots ziņu izlaidums </a:t>
            </a:r>
          </a:p>
          <a:p>
            <a:r>
              <a:rPr lang="lv-LV" dirty="0" smtClean="0">
                <a:latin typeface="Baskerville Old Face" panose="02020602080505020303" pitchFamily="18" charset="0"/>
              </a:rPr>
              <a:t>- Neviens no minētajiem nav pieejams ārštata tulkotājiem</a:t>
            </a:r>
          </a:p>
          <a:p>
            <a:r>
              <a:rPr lang="lv-LV" dirty="0" smtClean="0">
                <a:latin typeface="Baskerville Old Face" panose="02020602080505020303" pitchFamily="18" charset="0"/>
              </a:rPr>
              <a:t>- Nav ar CAT rīku sajūgta informācijas nodošanas rīka </a:t>
            </a:r>
          </a:p>
          <a:p>
            <a:endParaRPr lang="lv-LV" dirty="0">
              <a:latin typeface="Baskerville Old Face" panose="02020602080505020303" pitchFamily="18" charset="0"/>
            </a:endParaRPr>
          </a:p>
          <a:p>
            <a:r>
              <a:rPr lang="lv-LV" dirty="0" smtClean="0">
                <a:latin typeface="Baskerville Old Face" panose="02020602080505020303" pitchFamily="18" charset="0"/>
              </a:rPr>
              <a:t>Dažādas rokasgrāmatas (Parlamentā ikdienā 3: 2 </a:t>
            </a:r>
            <a:r>
              <a:rPr lang="lv-LV" dirty="0" err="1" smtClean="0">
                <a:latin typeface="Baskerville Old Face" panose="02020602080505020303" pitchFamily="18" charset="0"/>
              </a:rPr>
              <a:t>starpiestāžu</a:t>
            </a:r>
            <a:r>
              <a:rPr lang="lv-LV" dirty="0" smtClean="0">
                <a:latin typeface="Baskerville Old Face" panose="02020602080505020303" pitchFamily="18" charset="0"/>
              </a:rPr>
              <a:t> un EP grozījumu noformēšanas rokasgrāmata)</a:t>
            </a:r>
          </a:p>
        </p:txBody>
      </p:sp>
    </p:spTree>
    <p:extLst>
      <p:ext uri="{BB962C8B-B14F-4D97-AF65-F5344CB8AC3E}">
        <p14:creationId xmlns:p14="http://schemas.microsoft.com/office/powerpoint/2010/main" val="239791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>
                <a:latin typeface="Baskerville Old Face" panose="02020602080505020303" pitchFamily="18" charset="0"/>
              </a:rPr>
              <a:t>Mašīntulkošana</a:t>
            </a:r>
            <a:endParaRPr lang="en-GB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>
                <a:latin typeface="Baskerville Old Face" panose="02020602080505020303" pitchFamily="18" charset="0"/>
              </a:rPr>
              <a:t>Darbojas aizvien labāk </a:t>
            </a:r>
          </a:p>
          <a:p>
            <a:r>
              <a:rPr lang="lv-LV" dirty="0" smtClean="0">
                <a:latin typeface="Baskerville Old Face" panose="02020602080505020303" pitchFamily="18" charset="0"/>
              </a:rPr>
              <a:t>Tiek lietota (pastāv aizdomas, ka arī dažs labs oriģināls ir </a:t>
            </a:r>
            <a:r>
              <a:rPr lang="lv-LV" dirty="0" err="1" smtClean="0">
                <a:latin typeface="Baskerville Old Face" panose="02020602080505020303" pitchFamily="18" charset="0"/>
              </a:rPr>
              <a:t>mašīntulkojums</a:t>
            </a:r>
            <a:r>
              <a:rPr lang="lv-LV" dirty="0" smtClean="0">
                <a:latin typeface="Baskerville Old Face" panose="02020602080505020303" pitchFamily="18" charset="0"/>
              </a:rPr>
              <a:t>)</a:t>
            </a:r>
          </a:p>
          <a:p>
            <a:r>
              <a:rPr lang="lv-LV" dirty="0" smtClean="0">
                <a:latin typeface="Baskerville Old Face" panose="02020602080505020303" pitchFamily="18" charset="0"/>
              </a:rPr>
              <a:t>Trūkst iemaņu darbā ar </a:t>
            </a:r>
            <a:r>
              <a:rPr lang="lv-LV" dirty="0" err="1" smtClean="0">
                <a:latin typeface="Baskerville Old Face" panose="02020602080505020303" pitchFamily="18" charset="0"/>
              </a:rPr>
              <a:t>mašīntulkotu</a:t>
            </a:r>
            <a:r>
              <a:rPr lang="lv-LV" dirty="0" smtClean="0">
                <a:latin typeface="Baskerville Old Face" panose="02020602080505020303" pitchFamily="18" charset="0"/>
              </a:rPr>
              <a:t> tekstu </a:t>
            </a:r>
            <a:r>
              <a:rPr lang="lv-LV" dirty="0" err="1" smtClean="0">
                <a:latin typeface="Baskerville Old Face" panose="02020602080505020303" pitchFamily="18" charset="0"/>
              </a:rPr>
              <a:t>pēcredakciju</a:t>
            </a:r>
            <a:r>
              <a:rPr lang="lv-LV" dirty="0" smtClean="0">
                <a:latin typeface="Baskerville Old Face" panose="02020602080505020303" pitchFamily="18" charset="0"/>
              </a:rPr>
              <a:t> </a:t>
            </a:r>
            <a:r>
              <a:rPr lang="lv-LV" i="1" dirty="0" smtClean="0">
                <a:latin typeface="Baskerville Old Face" panose="02020602080505020303" pitchFamily="18" charset="0"/>
              </a:rPr>
              <a:t>(post </a:t>
            </a:r>
            <a:r>
              <a:rPr lang="lv-LV" i="1" dirty="0" err="1" smtClean="0">
                <a:latin typeface="Baskerville Old Face" panose="02020602080505020303" pitchFamily="18" charset="0"/>
              </a:rPr>
              <a:t>editing</a:t>
            </a:r>
            <a:r>
              <a:rPr lang="lv-LV" i="1" dirty="0" smtClean="0">
                <a:latin typeface="Baskerville Old Face" panose="02020602080505020303" pitchFamily="18" charset="0"/>
              </a:rPr>
              <a:t>)</a:t>
            </a:r>
            <a:endParaRPr lang="lv-LV" i="1" dirty="0">
              <a:latin typeface="Baskerville Old Face" panose="02020602080505020303" pitchFamily="18" charset="0"/>
            </a:endParaRPr>
          </a:p>
          <a:p>
            <a:r>
              <a:rPr lang="lv-LV" dirty="0" err="1" smtClean="0">
                <a:latin typeface="Baskerville Old Face" panose="02020602080505020303" pitchFamily="18" charset="0"/>
              </a:rPr>
              <a:t>Mašīntulkošana</a:t>
            </a:r>
            <a:r>
              <a:rPr lang="lv-LV" dirty="0" smtClean="0">
                <a:latin typeface="Baskerville Old Face" panose="02020602080505020303" pitchFamily="18" charset="0"/>
              </a:rPr>
              <a:t> vairs nav tabu tēma</a:t>
            </a:r>
          </a:p>
        </p:txBody>
      </p:sp>
    </p:spTree>
    <p:extLst>
      <p:ext uri="{BB962C8B-B14F-4D97-AF65-F5344CB8AC3E}">
        <p14:creationId xmlns:p14="http://schemas.microsoft.com/office/powerpoint/2010/main" val="92248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541D6704663FD9458F4BF149505D8835" ma:contentTypeVersion="18" ma:contentTypeDescription="Izveidot jaunu dokumentu." ma:contentTypeScope="" ma:versionID="97605796d134185af53b6fd83896d4b2">
  <xsd:schema xmlns:xsd="http://www.w3.org/2001/XMLSchema" xmlns:xs="http://www.w3.org/2001/XMLSchema" xmlns:p="http://schemas.microsoft.com/office/2006/metadata/properties" xmlns:ns2="0b782f5c-ea45-4e61-a028-a28b9f9c1a05" xmlns:ns3="05fc81c9-325d-42ab-a312-d2989bc4c6c1" targetNamespace="http://schemas.microsoft.com/office/2006/metadata/properties" ma:root="true" ma:fieldsID="aeb2c17f9a99cfc9b6b40a56a05d1d30" ns2:_="" ns3:_="">
    <xsd:import namespace="0b782f5c-ea45-4e61-a028-a28b9f9c1a05"/>
    <xsd:import namespace="05fc81c9-325d-42ab-a312-d2989bc4c6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782f5c-ea45-4e61-a028-a28b9f9c1a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Attēlu atzīmes" ma:readOnly="false" ma:fieldId="{5cf76f15-5ced-4ddc-b409-7134ff3c332f}" ma:taxonomyMulti="true" ma:sspId="f2b9b02f-9abf-4f74-b798-1ff310cbf2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fc81c9-325d-42ab-a312-d2989bc4c6c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98d4f8d-5674-4ada-909c-3de2b86c3fae}" ma:internalName="TaxCatchAll" ma:showField="CatchAllData" ma:web="05fc81c9-325d-42ab-a312-d2989bc4c6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782f5c-ea45-4e61-a028-a28b9f9c1a05">
      <Terms xmlns="http://schemas.microsoft.com/office/infopath/2007/PartnerControls"/>
    </lcf76f155ced4ddcb4097134ff3c332f>
    <TaxCatchAll xmlns="05fc81c9-325d-42ab-a312-d2989bc4c6c1" xsi:nil="true"/>
  </documentManagement>
</p:properties>
</file>

<file path=customXml/itemProps1.xml><?xml version="1.0" encoding="utf-8"?>
<ds:datastoreItem xmlns:ds="http://schemas.openxmlformats.org/officeDocument/2006/customXml" ds:itemID="{D4B018CB-25C3-4BEA-AF45-79E7D3EE6B23}"/>
</file>

<file path=customXml/itemProps2.xml><?xml version="1.0" encoding="utf-8"?>
<ds:datastoreItem xmlns:ds="http://schemas.openxmlformats.org/officeDocument/2006/customXml" ds:itemID="{5653B7E1-7C93-478A-8DA2-556FB50DA273}"/>
</file>

<file path=customXml/itemProps3.xml><?xml version="1.0" encoding="utf-8"?>
<ds:datastoreItem xmlns:ds="http://schemas.openxmlformats.org/officeDocument/2006/customXml" ds:itemID="{21498C30-3A2F-4B0A-A6DF-23B72C346697}"/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144</TotalTime>
  <Words>259</Words>
  <Application>Microsoft Office PowerPoint</Application>
  <PresentationFormat>Custom</PresentationFormat>
  <Paragraphs>55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Organic</vt:lpstr>
      <vt:lpstr>Tulkošanas resursi EP</vt:lpstr>
      <vt:lpstr>Resursi</vt:lpstr>
      <vt:lpstr>CAT rīki</vt:lpstr>
      <vt:lpstr>CAT rīki</vt:lpstr>
      <vt:lpstr>PowerPoint Presentation</vt:lpstr>
      <vt:lpstr>PowerPoint Presentation</vt:lpstr>
      <vt:lpstr>PowerPoint Presentation</vt:lpstr>
      <vt:lpstr>Informācijas pārvaldības rīki</vt:lpstr>
      <vt:lpstr>Mašīntulkošana</vt:lpstr>
      <vt:lpstr>Cilvēkresursi</vt:lpstr>
      <vt:lpstr>Ārpakalpojumu sniedzējs</vt:lpstr>
    </vt:vector>
  </TitlesOfParts>
  <Company>European Parliament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Tulkošanas resursi EP</dc:title>
  <dc:creator>DIKA Ilze</dc:creator>
  <cp:lastModifiedBy>Aija Veja</cp:lastModifiedBy>
  <cp:revision>34</cp:revision>
  <cp:lastPrinted>2016-10-24T14:43:09Z</cp:lastPrinted>
  <dcterms:created xsi:type="dcterms:W3CDTF">2016-10-24T12:30:17Z</dcterms:created>
  <dcterms:modified xsi:type="dcterms:W3CDTF">2016-10-25T13:44:48Z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0x010100541D6704663FD9458F4BF149505D8835</vt:lpwstr>
  </property>
</Properties>
</file>